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4139" r:id="rId2"/>
  </p:sldMasterIdLst>
  <p:notesMasterIdLst>
    <p:notesMasterId r:id="rId13"/>
  </p:notesMasterIdLst>
  <p:handoutMasterIdLst>
    <p:handoutMasterId r:id="rId14"/>
  </p:handoutMasterIdLst>
  <p:sldIdLst>
    <p:sldId id="331" r:id="rId3"/>
    <p:sldId id="353" r:id="rId4"/>
    <p:sldId id="369" r:id="rId5"/>
    <p:sldId id="367" r:id="rId6"/>
    <p:sldId id="371" r:id="rId7"/>
    <p:sldId id="370" r:id="rId8"/>
    <p:sldId id="289" r:id="rId9"/>
    <p:sldId id="372" r:id="rId10"/>
    <p:sldId id="368" r:id="rId11"/>
    <p:sldId id="324" r:id="rId1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>
        <p:scale>
          <a:sx n="94" d="100"/>
          <a:sy n="94" d="100"/>
        </p:scale>
        <p:origin x="-1278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28" y="-10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51950C-87FF-48C0-AA04-47BD0F6BD77B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FB17BE-F968-4D83-8F54-86D5C7DB6333}">
      <dgm:prSet phldrT="[Text]"/>
      <dgm:spPr>
        <a:solidFill>
          <a:srgbClr val="003399"/>
        </a:solidFill>
      </dgm:spPr>
      <dgm:t>
        <a:bodyPr/>
        <a:lstStyle/>
        <a:p>
          <a:r>
            <a:rPr lang="en-US" dirty="0" smtClean="0"/>
            <a:t>Capture</a:t>
          </a:r>
          <a:endParaRPr lang="en-US" dirty="0"/>
        </a:p>
      </dgm:t>
    </dgm:pt>
    <dgm:pt modelId="{D4C0177F-606B-4A5A-AA36-B6BC94C10708}" type="parTrans" cxnId="{110055D6-A625-4DF8-8429-577D406DB5BC}">
      <dgm:prSet/>
      <dgm:spPr/>
      <dgm:t>
        <a:bodyPr/>
        <a:lstStyle/>
        <a:p>
          <a:endParaRPr lang="en-US"/>
        </a:p>
      </dgm:t>
    </dgm:pt>
    <dgm:pt modelId="{91F51940-9A5B-4451-958A-B4C41E8061B5}" type="sibTrans" cxnId="{110055D6-A625-4DF8-8429-577D406DB5BC}">
      <dgm:prSet/>
      <dgm:spPr/>
      <dgm:t>
        <a:bodyPr/>
        <a:lstStyle/>
        <a:p>
          <a:endParaRPr lang="en-US"/>
        </a:p>
      </dgm:t>
    </dgm:pt>
    <dgm:pt modelId="{B4CC2267-EE38-472C-B35F-7E5DE554362E}">
      <dgm:prSet phldrT="[Text]"/>
      <dgm:spPr>
        <a:solidFill>
          <a:srgbClr val="003399"/>
        </a:solidFill>
      </dgm:spPr>
      <dgm:t>
        <a:bodyPr/>
        <a:lstStyle/>
        <a:p>
          <a:r>
            <a:rPr lang="en-US" dirty="0" smtClean="0"/>
            <a:t>Index</a:t>
          </a:r>
          <a:endParaRPr lang="en-US" dirty="0"/>
        </a:p>
      </dgm:t>
    </dgm:pt>
    <dgm:pt modelId="{E2CC3DA0-80F0-4EB2-9931-838F73E93398}" type="parTrans" cxnId="{C627DDB5-DDC6-471C-B9FC-37053B64F1B1}">
      <dgm:prSet/>
      <dgm:spPr/>
      <dgm:t>
        <a:bodyPr/>
        <a:lstStyle/>
        <a:p>
          <a:endParaRPr lang="en-US"/>
        </a:p>
      </dgm:t>
    </dgm:pt>
    <dgm:pt modelId="{C04DB008-5B3A-4D6F-B0C8-D4D6B20F4EDA}" type="sibTrans" cxnId="{C627DDB5-DDC6-471C-B9FC-37053B64F1B1}">
      <dgm:prSet/>
      <dgm:spPr/>
      <dgm:t>
        <a:bodyPr/>
        <a:lstStyle/>
        <a:p>
          <a:endParaRPr lang="en-US"/>
        </a:p>
      </dgm:t>
    </dgm:pt>
    <dgm:pt modelId="{34467475-4CA4-4FBC-810B-AD69F49A5C11}">
      <dgm:prSet phldrT="[Text]"/>
      <dgm:spPr>
        <a:solidFill>
          <a:srgbClr val="003399"/>
        </a:solidFill>
      </dgm:spPr>
      <dgm:t>
        <a:bodyPr/>
        <a:lstStyle/>
        <a:p>
          <a:r>
            <a:rPr lang="en-US" dirty="0" smtClean="0"/>
            <a:t>Route</a:t>
          </a:r>
          <a:endParaRPr lang="en-US" dirty="0"/>
        </a:p>
      </dgm:t>
    </dgm:pt>
    <dgm:pt modelId="{0B415358-F6A3-4354-B9FD-3806D7F71CED}" type="parTrans" cxnId="{90271744-3F03-43AB-BD60-3189F7AD90D0}">
      <dgm:prSet/>
      <dgm:spPr/>
      <dgm:t>
        <a:bodyPr/>
        <a:lstStyle/>
        <a:p>
          <a:endParaRPr lang="en-US"/>
        </a:p>
      </dgm:t>
    </dgm:pt>
    <dgm:pt modelId="{34F1A8CF-8056-4D24-B4AE-83CB241BECE1}" type="sibTrans" cxnId="{90271744-3F03-43AB-BD60-3189F7AD90D0}">
      <dgm:prSet/>
      <dgm:spPr/>
      <dgm:t>
        <a:bodyPr/>
        <a:lstStyle/>
        <a:p>
          <a:endParaRPr lang="en-US"/>
        </a:p>
      </dgm:t>
    </dgm:pt>
    <dgm:pt modelId="{434B98D5-5E55-4F7B-A8A8-571E1E90D0E7}">
      <dgm:prSet phldrT="[Text]"/>
      <dgm:spPr>
        <a:solidFill>
          <a:srgbClr val="003399"/>
        </a:solidFill>
      </dgm:spPr>
      <dgm:t>
        <a:bodyPr/>
        <a:lstStyle/>
        <a:p>
          <a:r>
            <a:rPr lang="en-US" dirty="0" smtClean="0"/>
            <a:t>Search &amp; Retrieve</a:t>
          </a:r>
          <a:endParaRPr lang="en-US" dirty="0"/>
        </a:p>
      </dgm:t>
    </dgm:pt>
    <dgm:pt modelId="{0FBAFFA9-5CFB-4089-9317-80C9E33E11CD}" type="parTrans" cxnId="{8B9AD93A-9198-44BB-BD9D-3AC4A933E162}">
      <dgm:prSet/>
      <dgm:spPr/>
      <dgm:t>
        <a:bodyPr/>
        <a:lstStyle/>
        <a:p>
          <a:endParaRPr lang="en-US"/>
        </a:p>
      </dgm:t>
    </dgm:pt>
    <dgm:pt modelId="{C89A46A2-4ADB-42D6-B1CA-EAD50D7D63F6}" type="sibTrans" cxnId="{8B9AD93A-9198-44BB-BD9D-3AC4A933E162}">
      <dgm:prSet/>
      <dgm:spPr/>
      <dgm:t>
        <a:bodyPr/>
        <a:lstStyle/>
        <a:p>
          <a:endParaRPr lang="en-US"/>
        </a:p>
      </dgm:t>
    </dgm:pt>
    <dgm:pt modelId="{93C10AE2-6E0E-4FE7-B792-F9BEDCEAD452}">
      <dgm:prSet phldrT="[Text]"/>
      <dgm:spPr>
        <a:solidFill>
          <a:srgbClr val="003399"/>
        </a:solidFill>
      </dgm:spPr>
      <dgm:t>
        <a:bodyPr/>
        <a:lstStyle/>
        <a:p>
          <a:r>
            <a:rPr lang="en-US" dirty="0" smtClean="0"/>
            <a:t>Output</a:t>
          </a:r>
          <a:endParaRPr lang="en-US" dirty="0"/>
        </a:p>
      </dgm:t>
    </dgm:pt>
    <dgm:pt modelId="{D051024B-1B89-46A2-827C-06C11FDF5C53}" type="parTrans" cxnId="{17074301-40D6-4EE0-A988-8243A44954D5}">
      <dgm:prSet/>
      <dgm:spPr/>
      <dgm:t>
        <a:bodyPr/>
        <a:lstStyle/>
        <a:p>
          <a:endParaRPr lang="en-US"/>
        </a:p>
      </dgm:t>
    </dgm:pt>
    <dgm:pt modelId="{255C03D8-1798-45EA-A78C-35985A279760}" type="sibTrans" cxnId="{17074301-40D6-4EE0-A988-8243A44954D5}">
      <dgm:prSet/>
      <dgm:spPr/>
      <dgm:t>
        <a:bodyPr/>
        <a:lstStyle/>
        <a:p>
          <a:endParaRPr lang="en-US"/>
        </a:p>
      </dgm:t>
    </dgm:pt>
    <dgm:pt modelId="{2B2AFA40-D5BB-4EB5-ABB2-EEA589518C6A}">
      <dgm:prSet/>
      <dgm:spPr>
        <a:solidFill>
          <a:srgbClr val="003399"/>
        </a:solidFill>
      </dgm:spPr>
      <dgm:t>
        <a:bodyPr/>
        <a:lstStyle/>
        <a:p>
          <a:r>
            <a:rPr lang="en-US" dirty="0" smtClean="0"/>
            <a:t>Archive</a:t>
          </a:r>
          <a:endParaRPr lang="en-US" dirty="0"/>
        </a:p>
      </dgm:t>
    </dgm:pt>
    <dgm:pt modelId="{4D0AA227-D3DB-4A9E-8D23-8FB8A55729E2}" type="parTrans" cxnId="{607EE4E3-A724-45BC-998C-7CDB68102FA4}">
      <dgm:prSet/>
      <dgm:spPr/>
      <dgm:t>
        <a:bodyPr/>
        <a:lstStyle/>
        <a:p>
          <a:endParaRPr lang="en-US"/>
        </a:p>
      </dgm:t>
    </dgm:pt>
    <dgm:pt modelId="{58B62272-3C35-4B6D-9559-E2416012B075}" type="sibTrans" cxnId="{607EE4E3-A724-45BC-998C-7CDB68102FA4}">
      <dgm:prSet/>
      <dgm:spPr/>
      <dgm:t>
        <a:bodyPr/>
        <a:lstStyle/>
        <a:p>
          <a:endParaRPr lang="en-US"/>
        </a:p>
      </dgm:t>
    </dgm:pt>
    <dgm:pt modelId="{9F64BA36-007B-4B55-B680-EB4A7486B3AA}" type="pres">
      <dgm:prSet presAssocID="{DD51950C-87FF-48C0-AA04-47BD0F6BD77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1836EA-10D0-4C59-A0E7-552B96FB1595}" type="pres">
      <dgm:prSet presAssocID="{DD51950C-87FF-48C0-AA04-47BD0F6BD77B}" presName="cycle" presStyleCnt="0"/>
      <dgm:spPr/>
    </dgm:pt>
    <dgm:pt modelId="{60B7CA39-3FF3-4D1F-860F-4CF422A71E22}" type="pres">
      <dgm:prSet presAssocID="{10FB17BE-F968-4D83-8F54-86D5C7DB6333}" presName="node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884731-F52E-4B7A-B5B4-4CEFCF338E6B}" type="pres">
      <dgm:prSet presAssocID="{91F51940-9A5B-4451-958A-B4C41E8061B5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CF8C6A07-0B07-4950-B22B-BB226A3C3ACC}" type="pres">
      <dgm:prSet presAssocID="{B4CC2267-EE38-472C-B35F-7E5DE554362E}" presName="nodeFollowingNodes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D57827-69B2-4434-B447-B81382DD4559}" type="pres">
      <dgm:prSet presAssocID="{34467475-4CA4-4FBC-810B-AD69F49A5C11}" presName="nodeFollowingNodes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F7973C-8245-4A76-9693-91DF3B9D0E15}" type="pres">
      <dgm:prSet presAssocID="{434B98D5-5E55-4F7B-A8A8-571E1E90D0E7}" presName="nodeFollowingNodes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BDEFA3-8968-4B35-BE58-0B01A048533F}" type="pres">
      <dgm:prSet presAssocID="{93C10AE2-6E0E-4FE7-B792-F9BEDCEAD452}" presName="nodeFollowingNodes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C3FD12-4B6E-45D9-8302-7C5270ADD1BF}" type="pres">
      <dgm:prSet presAssocID="{2B2AFA40-D5BB-4EB5-ABB2-EEA589518C6A}" presName="nodeFollowingNodes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9DCE63-1611-409C-BC4E-E64CDB458C2D}" type="presOf" srcId="{93C10AE2-6E0E-4FE7-B792-F9BEDCEAD452}" destId="{B2BDEFA3-8968-4B35-BE58-0B01A048533F}" srcOrd="0" destOrd="0" presId="urn:microsoft.com/office/officeart/2005/8/layout/cycle3"/>
    <dgm:cxn modelId="{FE75434B-483D-4FBD-8EEB-117821F4D37C}" type="presOf" srcId="{10FB17BE-F968-4D83-8F54-86D5C7DB6333}" destId="{60B7CA39-3FF3-4D1F-860F-4CF422A71E22}" srcOrd="0" destOrd="0" presId="urn:microsoft.com/office/officeart/2005/8/layout/cycle3"/>
    <dgm:cxn modelId="{17074301-40D6-4EE0-A988-8243A44954D5}" srcId="{DD51950C-87FF-48C0-AA04-47BD0F6BD77B}" destId="{93C10AE2-6E0E-4FE7-B792-F9BEDCEAD452}" srcOrd="4" destOrd="0" parTransId="{D051024B-1B89-46A2-827C-06C11FDF5C53}" sibTransId="{255C03D8-1798-45EA-A78C-35985A279760}"/>
    <dgm:cxn modelId="{90271744-3F03-43AB-BD60-3189F7AD90D0}" srcId="{DD51950C-87FF-48C0-AA04-47BD0F6BD77B}" destId="{34467475-4CA4-4FBC-810B-AD69F49A5C11}" srcOrd="2" destOrd="0" parTransId="{0B415358-F6A3-4354-B9FD-3806D7F71CED}" sibTransId="{34F1A8CF-8056-4D24-B4AE-83CB241BECE1}"/>
    <dgm:cxn modelId="{684DF705-FEE1-42A7-B585-1FD74500DCCD}" type="presOf" srcId="{34467475-4CA4-4FBC-810B-AD69F49A5C11}" destId="{53D57827-69B2-4434-B447-B81382DD4559}" srcOrd="0" destOrd="0" presId="urn:microsoft.com/office/officeart/2005/8/layout/cycle3"/>
    <dgm:cxn modelId="{607EE4E3-A724-45BC-998C-7CDB68102FA4}" srcId="{DD51950C-87FF-48C0-AA04-47BD0F6BD77B}" destId="{2B2AFA40-D5BB-4EB5-ABB2-EEA589518C6A}" srcOrd="5" destOrd="0" parTransId="{4D0AA227-D3DB-4A9E-8D23-8FB8A55729E2}" sibTransId="{58B62272-3C35-4B6D-9559-E2416012B075}"/>
    <dgm:cxn modelId="{8B9AD93A-9198-44BB-BD9D-3AC4A933E162}" srcId="{DD51950C-87FF-48C0-AA04-47BD0F6BD77B}" destId="{434B98D5-5E55-4F7B-A8A8-571E1E90D0E7}" srcOrd="3" destOrd="0" parTransId="{0FBAFFA9-5CFB-4089-9317-80C9E33E11CD}" sibTransId="{C89A46A2-4ADB-42D6-B1CA-EAD50D7D63F6}"/>
    <dgm:cxn modelId="{C627DDB5-DDC6-471C-B9FC-37053B64F1B1}" srcId="{DD51950C-87FF-48C0-AA04-47BD0F6BD77B}" destId="{B4CC2267-EE38-472C-B35F-7E5DE554362E}" srcOrd="1" destOrd="0" parTransId="{E2CC3DA0-80F0-4EB2-9931-838F73E93398}" sibTransId="{C04DB008-5B3A-4D6F-B0C8-D4D6B20F4EDA}"/>
    <dgm:cxn modelId="{D1F2F71B-9ADF-4DF4-9E9C-78130826AEC1}" type="presOf" srcId="{91F51940-9A5B-4451-958A-B4C41E8061B5}" destId="{84884731-F52E-4B7A-B5B4-4CEFCF338E6B}" srcOrd="0" destOrd="0" presId="urn:microsoft.com/office/officeart/2005/8/layout/cycle3"/>
    <dgm:cxn modelId="{B0F580A0-D59F-4EAD-B6DF-1C8405D8B265}" type="presOf" srcId="{B4CC2267-EE38-472C-B35F-7E5DE554362E}" destId="{CF8C6A07-0B07-4950-B22B-BB226A3C3ACC}" srcOrd="0" destOrd="0" presId="urn:microsoft.com/office/officeart/2005/8/layout/cycle3"/>
    <dgm:cxn modelId="{110055D6-A625-4DF8-8429-577D406DB5BC}" srcId="{DD51950C-87FF-48C0-AA04-47BD0F6BD77B}" destId="{10FB17BE-F968-4D83-8F54-86D5C7DB6333}" srcOrd="0" destOrd="0" parTransId="{D4C0177F-606B-4A5A-AA36-B6BC94C10708}" sibTransId="{91F51940-9A5B-4451-958A-B4C41E8061B5}"/>
    <dgm:cxn modelId="{9EBD36B4-F273-4F65-8415-5E84BE4D0819}" type="presOf" srcId="{2B2AFA40-D5BB-4EB5-ABB2-EEA589518C6A}" destId="{DEC3FD12-4B6E-45D9-8302-7C5270ADD1BF}" srcOrd="0" destOrd="0" presId="urn:microsoft.com/office/officeart/2005/8/layout/cycle3"/>
    <dgm:cxn modelId="{9B9F2C2B-8087-4ABC-B005-886A28E96938}" type="presOf" srcId="{DD51950C-87FF-48C0-AA04-47BD0F6BD77B}" destId="{9F64BA36-007B-4B55-B680-EB4A7486B3AA}" srcOrd="0" destOrd="0" presId="urn:microsoft.com/office/officeart/2005/8/layout/cycle3"/>
    <dgm:cxn modelId="{66239C53-77E7-451C-A58E-5584D268CFDF}" type="presOf" srcId="{434B98D5-5E55-4F7B-A8A8-571E1E90D0E7}" destId="{0DF7973C-8245-4A76-9693-91DF3B9D0E15}" srcOrd="0" destOrd="0" presId="urn:microsoft.com/office/officeart/2005/8/layout/cycle3"/>
    <dgm:cxn modelId="{B21543DF-DB19-4803-A6BB-FAD8FBE4583C}" type="presParOf" srcId="{9F64BA36-007B-4B55-B680-EB4A7486B3AA}" destId="{5B1836EA-10D0-4C59-A0E7-552B96FB1595}" srcOrd="0" destOrd="0" presId="urn:microsoft.com/office/officeart/2005/8/layout/cycle3"/>
    <dgm:cxn modelId="{8A8A0016-74B4-4B47-B237-3B123A1E197D}" type="presParOf" srcId="{5B1836EA-10D0-4C59-A0E7-552B96FB1595}" destId="{60B7CA39-3FF3-4D1F-860F-4CF422A71E22}" srcOrd="0" destOrd="0" presId="urn:microsoft.com/office/officeart/2005/8/layout/cycle3"/>
    <dgm:cxn modelId="{6B2E3ADC-DEEF-47C5-B581-189947D32AFF}" type="presParOf" srcId="{5B1836EA-10D0-4C59-A0E7-552B96FB1595}" destId="{84884731-F52E-4B7A-B5B4-4CEFCF338E6B}" srcOrd="1" destOrd="0" presId="urn:microsoft.com/office/officeart/2005/8/layout/cycle3"/>
    <dgm:cxn modelId="{F55D1743-4D13-43CD-9DED-EB28134B8378}" type="presParOf" srcId="{5B1836EA-10D0-4C59-A0E7-552B96FB1595}" destId="{CF8C6A07-0B07-4950-B22B-BB226A3C3ACC}" srcOrd="2" destOrd="0" presId="urn:microsoft.com/office/officeart/2005/8/layout/cycle3"/>
    <dgm:cxn modelId="{899B772A-D45A-4476-B0DD-A12E430F075A}" type="presParOf" srcId="{5B1836EA-10D0-4C59-A0E7-552B96FB1595}" destId="{53D57827-69B2-4434-B447-B81382DD4559}" srcOrd="3" destOrd="0" presId="urn:microsoft.com/office/officeart/2005/8/layout/cycle3"/>
    <dgm:cxn modelId="{8B6E2C19-FEC9-43C2-8B6E-10E8EA251A7E}" type="presParOf" srcId="{5B1836EA-10D0-4C59-A0E7-552B96FB1595}" destId="{0DF7973C-8245-4A76-9693-91DF3B9D0E15}" srcOrd="4" destOrd="0" presId="urn:microsoft.com/office/officeart/2005/8/layout/cycle3"/>
    <dgm:cxn modelId="{09654143-75AD-4FF7-BBF8-87D5AC5BEA40}" type="presParOf" srcId="{5B1836EA-10D0-4C59-A0E7-552B96FB1595}" destId="{B2BDEFA3-8968-4B35-BE58-0B01A048533F}" srcOrd="5" destOrd="0" presId="urn:microsoft.com/office/officeart/2005/8/layout/cycle3"/>
    <dgm:cxn modelId="{AE5E2BD3-740F-4B42-8F87-CD4CEA2E37E5}" type="presParOf" srcId="{5B1836EA-10D0-4C59-A0E7-552B96FB1595}" destId="{DEC3FD12-4B6E-45D9-8302-7C5270ADD1BF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23AFBC-3AC6-4454-95E5-7A050868FB27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8B1C98-7574-43AF-94C9-A50D73035F92}">
      <dgm:prSet phldrT="[Text]"/>
      <dgm:spPr>
        <a:solidFill>
          <a:srgbClr val="003399">
            <a:alpha val="50000"/>
          </a:srgb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halFILE</a:t>
          </a:r>
          <a:endParaRPr lang="en-US" dirty="0">
            <a:solidFill>
              <a:schemeClr val="tx1"/>
            </a:solidFill>
          </a:endParaRPr>
        </a:p>
      </dgm:t>
    </dgm:pt>
    <dgm:pt modelId="{B7A927EA-4A4D-4FD3-9F36-CEA1D46EB3F4}" type="parTrans" cxnId="{33D98C40-145B-428E-8C38-4AB99BB271D6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119C6321-8897-4B9E-AD37-5EF775FA433D}" type="sibTrans" cxnId="{33D98C40-145B-428E-8C38-4AB99BB271D6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4EB04894-979F-4E80-AF73-AC5913C4B1CB}">
      <dgm:prSet phldrT="[Text]"/>
      <dgm:spPr>
        <a:solidFill>
          <a:srgbClr val="003399">
            <a:alpha val="50000"/>
          </a:srgb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e.halFILE</a:t>
          </a:r>
          <a:endParaRPr lang="en-US" dirty="0">
            <a:solidFill>
              <a:schemeClr val="tx1"/>
            </a:solidFill>
          </a:endParaRPr>
        </a:p>
      </dgm:t>
    </dgm:pt>
    <dgm:pt modelId="{045F195A-5A4C-4719-B978-97EC90EF0F33}" type="parTrans" cxnId="{1411132D-D175-4D12-8A06-5CAB105ED091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B260CB11-1067-4548-969F-6DBA5CF8934F}" type="sibTrans" cxnId="{1411132D-D175-4D12-8A06-5CAB105ED091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9E1ADF2B-333A-4F88-B914-39CC41C7C9EB}">
      <dgm:prSet phldrT="[Text]"/>
      <dgm:spPr>
        <a:solidFill>
          <a:srgbClr val="003399">
            <a:alpha val="50000"/>
          </a:srgb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County Records</a:t>
          </a:r>
          <a:endParaRPr lang="en-US" dirty="0">
            <a:solidFill>
              <a:schemeClr val="tx1"/>
            </a:solidFill>
          </a:endParaRPr>
        </a:p>
      </dgm:t>
    </dgm:pt>
    <dgm:pt modelId="{F5A834E3-6143-4C1D-86B8-04A0B4A71E94}" type="parTrans" cxnId="{20404853-4011-44CB-9905-816E11108B39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8923E4E7-E8EA-423A-9B77-DF5F1B60AF0E}" type="sibTrans" cxnId="{20404853-4011-44CB-9905-816E11108B39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0BEA1DD4-2799-472C-AC3C-0138D8D6EDB7}">
      <dgm:prSet phldrT="[Text]"/>
      <dgm:spPr>
        <a:solidFill>
          <a:srgbClr val="003399">
            <a:alpha val="50000"/>
          </a:srgb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hal Backup Service</a:t>
          </a:r>
          <a:endParaRPr lang="en-US" dirty="0">
            <a:solidFill>
              <a:schemeClr val="tx1"/>
            </a:solidFill>
          </a:endParaRPr>
        </a:p>
      </dgm:t>
    </dgm:pt>
    <dgm:pt modelId="{774BDC6F-5205-452A-8147-D5B676ECD6E9}" type="parTrans" cxnId="{7869988A-060D-47DD-A86B-09D4553E481B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692583FF-C46E-416B-8D78-291CD77F87DB}" type="sibTrans" cxnId="{7869988A-060D-47DD-A86B-09D4553E481B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28BBD674-F009-4D07-B41A-5AE04E9F557C}">
      <dgm:prSet phldrT="[Text]"/>
      <dgm:spPr>
        <a:solidFill>
          <a:srgbClr val="003399">
            <a:alpha val="50000"/>
          </a:srgbClr>
        </a:solidFill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SaaS</a:t>
          </a:r>
          <a:endParaRPr lang="en-US" dirty="0" smtClean="0">
            <a:solidFill>
              <a:schemeClr val="tx1"/>
            </a:solidFill>
          </a:endParaRPr>
        </a:p>
      </dgm:t>
    </dgm:pt>
    <dgm:pt modelId="{EBE09E3A-210A-4349-B1F0-49FF53FAB496}" type="parTrans" cxnId="{4E75A2E5-4A4B-44CC-BE52-85C02F9A52DD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FBA4CC6A-8F08-43B4-8BF4-E013B36B868A}" type="sibTrans" cxnId="{4E75A2E5-4A4B-44CC-BE52-85C02F9A52DD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9879CF89-C4C5-4E43-9A13-26A8564FD907}">
      <dgm:prSet/>
      <dgm:spPr>
        <a:solidFill>
          <a:srgbClr val="003399">
            <a:alpha val="50000"/>
          </a:srgb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halTrack</a:t>
          </a:r>
          <a:endParaRPr lang="en-US" dirty="0">
            <a:solidFill>
              <a:schemeClr val="tx1"/>
            </a:solidFill>
          </a:endParaRPr>
        </a:p>
      </dgm:t>
    </dgm:pt>
    <dgm:pt modelId="{1B67A028-7969-429E-9929-BDFAEFA1A7FA}" type="parTrans" cxnId="{77FE0CB2-0528-4BA2-91C3-0D82C4122BE4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3D10DBEE-C84D-45E9-96DF-DEC586A66482}" type="sibTrans" cxnId="{77FE0CB2-0528-4BA2-91C3-0D82C4122BE4}">
      <dgm:prSet/>
      <dgm:spPr/>
      <dgm:t>
        <a:bodyPr/>
        <a:lstStyle/>
        <a:p>
          <a:endParaRPr lang="en-US">
            <a:solidFill>
              <a:srgbClr val="FF0000"/>
            </a:solidFill>
          </a:endParaRPr>
        </a:p>
      </dgm:t>
    </dgm:pt>
    <dgm:pt modelId="{9984B903-46E6-4FC1-B283-DEACD450EC69}" type="pres">
      <dgm:prSet presAssocID="{EE23AFBC-3AC6-4454-95E5-7A050868FB2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8C227D-3B06-4D0E-9415-E7FAE978DD9C}" type="pres">
      <dgm:prSet presAssocID="{EE23AFBC-3AC6-4454-95E5-7A050868FB27}" presName="radial" presStyleCnt="0">
        <dgm:presLayoutVars>
          <dgm:animLvl val="ctr"/>
        </dgm:presLayoutVars>
      </dgm:prSet>
      <dgm:spPr/>
    </dgm:pt>
    <dgm:pt modelId="{75763B8F-7221-4EB4-B716-D7FA86F0CA94}" type="pres">
      <dgm:prSet presAssocID="{168B1C98-7574-43AF-94C9-A50D73035F92}" presName="centerShape" presStyleLbl="vennNode1" presStyleIdx="0" presStyleCnt="6" custScaleX="97464" custScaleY="66600"/>
      <dgm:spPr/>
      <dgm:t>
        <a:bodyPr/>
        <a:lstStyle/>
        <a:p>
          <a:endParaRPr lang="en-US"/>
        </a:p>
      </dgm:t>
    </dgm:pt>
    <dgm:pt modelId="{1B66AB1F-B64D-456B-B2F9-1B176DFF2608}" type="pres">
      <dgm:prSet presAssocID="{4EB04894-979F-4E80-AF73-AC5913C4B1CB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FCC882-DFBD-4E14-88F0-75AFEA4F0B49}" type="pres">
      <dgm:prSet presAssocID="{9E1ADF2B-333A-4F88-B914-39CC41C7C9EB}" presName="node" presStyleLbl="vennNode1" presStyleIdx="2" presStyleCnt="6" custRadScaleRad="118885" custRadScaleInc="-16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2B55AB-B864-40AC-A405-01B7CC372AA0}" type="pres">
      <dgm:prSet presAssocID="{0BEA1DD4-2799-472C-AC3C-0138D8D6EDB7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5484D2-5689-46A0-8210-D504BDBB5E70}" type="pres">
      <dgm:prSet presAssocID="{28BBD674-F009-4D07-B41A-5AE04E9F557C}" presName="node" presStyleLbl="vennNode1" presStyleIdx="4" presStyleCnt="6" custRadScaleRad="125132" custRadScaleInc="-10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3F0B42-D52A-4FA5-8FCE-22F09404F90E}" type="pres">
      <dgm:prSet presAssocID="{9879CF89-C4C5-4E43-9A13-26A8564FD907}" presName="node" presStyleLbl="vennNode1" presStyleIdx="5" presStyleCnt="6" custRadScaleRad="113911" custRadScaleInc="-24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11132D-D175-4D12-8A06-5CAB105ED091}" srcId="{168B1C98-7574-43AF-94C9-A50D73035F92}" destId="{4EB04894-979F-4E80-AF73-AC5913C4B1CB}" srcOrd="0" destOrd="0" parTransId="{045F195A-5A4C-4719-B978-97EC90EF0F33}" sibTransId="{B260CB11-1067-4548-969F-6DBA5CF8934F}"/>
    <dgm:cxn modelId="{77FE0CB2-0528-4BA2-91C3-0D82C4122BE4}" srcId="{168B1C98-7574-43AF-94C9-A50D73035F92}" destId="{9879CF89-C4C5-4E43-9A13-26A8564FD907}" srcOrd="4" destOrd="0" parTransId="{1B67A028-7969-429E-9929-BDFAEFA1A7FA}" sibTransId="{3D10DBEE-C84D-45E9-96DF-DEC586A66482}"/>
    <dgm:cxn modelId="{4E75A2E5-4A4B-44CC-BE52-85C02F9A52DD}" srcId="{168B1C98-7574-43AF-94C9-A50D73035F92}" destId="{28BBD674-F009-4D07-B41A-5AE04E9F557C}" srcOrd="3" destOrd="0" parTransId="{EBE09E3A-210A-4349-B1F0-49FF53FAB496}" sibTransId="{FBA4CC6A-8F08-43B4-8BF4-E013B36B868A}"/>
    <dgm:cxn modelId="{652C3696-A0AC-4CD1-8DDC-5E8B65B7FF43}" type="presOf" srcId="{0BEA1DD4-2799-472C-AC3C-0138D8D6EDB7}" destId="{512B55AB-B864-40AC-A405-01B7CC372AA0}" srcOrd="0" destOrd="0" presId="urn:microsoft.com/office/officeart/2005/8/layout/radial3"/>
    <dgm:cxn modelId="{4877052F-81CC-470C-8295-4A15AF2AA8D4}" type="presOf" srcId="{4EB04894-979F-4E80-AF73-AC5913C4B1CB}" destId="{1B66AB1F-B64D-456B-B2F9-1B176DFF2608}" srcOrd="0" destOrd="0" presId="urn:microsoft.com/office/officeart/2005/8/layout/radial3"/>
    <dgm:cxn modelId="{DEBA0042-987E-4C87-940E-CEAEE24624CD}" type="presOf" srcId="{168B1C98-7574-43AF-94C9-A50D73035F92}" destId="{75763B8F-7221-4EB4-B716-D7FA86F0CA94}" srcOrd="0" destOrd="0" presId="urn:microsoft.com/office/officeart/2005/8/layout/radial3"/>
    <dgm:cxn modelId="{20404853-4011-44CB-9905-816E11108B39}" srcId="{168B1C98-7574-43AF-94C9-A50D73035F92}" destId="{9E1ADF2B-333A-4F88-B914-39CC41C7C9EB}" srcOrd="1" destOrd="0" parTransId="{F5A834E3-6143-4C1D-86B8-04A0B4A71E94}" sibTransId="{8923E4E7-E8EA-423A-9B77-DF5F1B60AF0E}"/>
    <dgm:cxn modelId="{7869988A-060D-47DD-A86B-09D4553E481B}" srcId="{168B1C98-7574-43AF-94C9-A50D73035F92}" destId="{0BEA1DD4-2799-472C-AC3C-0138D8D6EDB7}" srcOrd="2" destOrd="0" parTransId="{774BDC6F-5205-452A-8147-D5B676ECD6E9}" sibTransId="{692583FF-C46E-416B-8D78-291CD77F87DB}"/>
    <dgm:cxn modelId="{33D98C40-145B-428E-8C38-4AB99BB271D6}" srcId="{EE23AFBC-3AC6-4454-95E5-7A050868FB27}" destId="{168B1C98-7574-43AF-94C9-A50D73035F92}" srcOrd="0" destOrd="0" parTransId="{B7A927EA-4A4D-4FD3-9F36-CEA1D46EB3F4}" sibTransId="{119C6321-8897-4B9E-AD37-5EF775FA433D}"/>
    <dgm:cxn modelId="{8491BFF6-E155-4B3E-BBC6-90801AB81871}" type="presOf" srcId="{EE23AFBC-3AC6-4454-95E5-7A050868FB27}" destId="{9984B903-46E6-4FC1-B283-DEACD450EC69}" srcOrd="0" destOrd="0" presId="urn:microsoft.com/office/officeart/2005/8/layout/radial3"/>
    <dgm:cxn modelId="{FD929F1D-46A1-4D4C-8A97-3AAA0C9B6419}" type="presOf" srcId="{9E1ADF2B-333A-4F88-B914-39CC41C7C9EB}" destId="{9CFCC882-DFBD-4E14-88F0-75AFEA4F0B49}" srcOrd="0" destOrd="0" presId="urn:microsoft.com/office/officeart/2005/8/layout/radial3"/>
    <dgm:cxn modelId="{F7B378FC-1675-4FF1-8D38-648C97F900A9}" type="presOf" srcId="{28BBD674-F009-4D07-B41A-5AE04E9F557C}" destId="{8C5484D2-5689-46A0-8210-D504BDBB5E70}" srcOrd="0" destOrd="0" presId="urn:microsoft.com/office/officeart/2005/8/layout/radial3"/>
    <dgm:cxn modelId="{6C36F3E6-C5DC-40C4-8D5E-9A0F40175208}" type="presOf" srcId="{9879CF89-C4C5-4E43-9A13-26A8564FD907}" destId="{2A3F0B42-D52A-4FA5-8FCE-22F09404F90E}" srcOrd="0" destOrd="0" presId="urn:microsoft.com/office/officeart/2005/8/layout/radial3"/>
    <dgm:cxn modelId="{7C7909E0-B207-4ACF-BAA9-80FCA08413DE}" type="presParOf" srcId="{9984B903-46E6-4FC1-B283-DEACD450EC69}" destId="{258C227D-3B06-4D0E-9415-E7FAE978DD9C}" srcOrd="0" destOrd="0" presId="urn:microsoft.com/office/officeart/2005/8/layout/radial3"/>
    <dgm:cxn modelId="{D7485D31-D567-40E3-9966-C5EC9EF5DEEC}" type="presParOf" srcId="{258C227D-3B06-4D0E-9415-E7FAE978DD9C}" destId="{75763B8F-7221-4EB4-B716-D7FA86F0CA94}" srcOrd="0" destOrd="0" presId="urn:microsoft.com/office/officeart/2005/8/layout/radial3"/>
    <dgm:cxn modelId="{4E0C27F1-EDE7-4ADB-98CC-09327BA03A95}" type="presParOf" srcId="{258C227D-3B06-4D0E-9415-E7FAE978DD9C}" destId="{1B66AB1F-B64D-456B-B2F9-1B176DFF2608}" srcOrd="1" destOrd="0" presId="urn:microsoft.com/office/officeart/2005/8/layout/radial3"/>
    <dgm:cxn modelId="{F8682B7B-DC8F-4438-8939-18D5F568E2D8}" type="presParOf" srcId="{258C227D-3B06-4D0E-9415-E7FAE978DD9C}" destId="{9CFCC882-DFBD-4E14-88F0-75AFEA4F0B49}" srcOrd="2" destOrd="0" presId="urn:microsoft.com/office/officeart/2005/8/layout/radial3"/>
    <dgm:cxn modelId="{AC25EBAE-EEEC-4277-9A4B-090FAF6325AC}" type="presParOf" srcId="{258C227D-3B06-4D0E-9415-E7FAE978DD9C}" destId="{512B55AB-B864-40AC-A405-01B7CC372AA0}" srcOrd="3" destOrd="0" presId="urn:microsoft.com/office/officeart/2005/8/layout/radial3"/>
    <dgm:cxn modelId="{8CA1D341-3CA5-42C7-92CA-75D9CFF5BF8E}" type="presParOf" srcId="{258C227D-3B06-4D0E-9415-E7FAE978DD9C}" destId="{8C5484D2-5689-46A0-8210-D504BDBB5E70}" srcOrd="4" destOrd="0" presId="urn:microsoft.com/office/officeart/2005/8/layout/radial3"/>
    <dgm:cxn modelId="{53D50D0B-5DAC-4F8C-AF19-4ACFD913D09F}" type="presParOf" srcId="{258C227D-3B06-4D0E-9415-E7FAE978DD9C}" destId="{2A3F0B42-D52A-4FA5-8FCE-22F09404F90E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23AFBC-3AC6-4454-95E5-7A050868FB27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8B1C98-7574-43AF-94C9-A50D73035F92}">
      <dgm:prSet phldrT="[Text]"/>
      <dgm:spPr>
        <a:solidFill>
          <a:srgbClr val="003399">
            <a:alpha val="50000"/>
          </a:srgbClr>
        </a:solidFill>
      </dgm:spPr>
      <dgm:t>
        <a:bodyPr/>
        <a:lstStyle/>
        <a:p>
          <a:r>
            <a:rPr lang="en-US" dirty="0" smtClean="0"/>
            <a:t>halFILE</a:t>
          </a:r>
          <a:endParaRPr lang="en-US" dirty="0"/>
        </a:p>
      </dgm:t>
    </dgm:pt>
    <dgm:pt modelId="{B7A927EA-4A4D-4FD3-9F36-CEA1D46EB3F4}" type="parTrans" cxnId="{33D98C40-145B-428E-8C38-4AB99BB271D6}">
      <dgm:prSet/>
      <dgm:spPr/>
      <dgm:t>
        <a:bodyPr/>
        <a:lstStyle/>
        <a:p>
          <a:endParaRPr lang="en-US"/>
        </a:p>
      </dgm:t>
    </dgm:pt>
    <dgm:pt modelId="{119C6321-8897-4B9E-AD37-5EF775FA433D}" type="sibTrans" cxnId="{33D98C40-145B-428E-8C38-4AB99BB271D6}">
      <dgm:prSet/>
      <dgm:spPr/>
      <dgm:t>
        <a:bodyPr/>
        <a:lstStyle/>
        <a:p>
          <a:endParaRPr lang="en-US"/>
        </a:p>
      </dgm:t>
    </dgm:pt>
    <dgm:pt modelId="{4EB04894-979F-4E80-AF73-AC5913C4B1CB}">
      <dgm:prSet phldrT="[Text]"/>
      <dgm:spPr>
        <a:solidFill>
          <a:srgbClr val="003399">
            <a:alpha val="50000"/>
          </a:srgbClr>
        </a:solidFill>
      </dgm:spPr>
      <dgm:t>
        <a:bodyPr/>
        <a:lstStyle/>
        <a:p>
          <a:r>
            <a:rPr lang="en-US" dirty="0" smtClean="0"/>
            <a:t>Barcode</a:t>
          </a:r>
          <a:endParaRPr lang="en-US" dirty="0"/>
        </a:p>
      </dgm:t>
    </dgm:pt>
    <dgm:pt modelId="{045F195A-5A4C-4719-B978-97EC90EF0F33}" type="parTrans" cxnId="{1411132D-D175-4D12-8A06-5CAB105ED091}">
      <dgm:prSet/>
      <dgm:spPr/>
      <dgm:t>
        <a:bodyPr/>
        <a:lstStyle/>
        <a:p>
          <a:endParaRPr lang="en-US"/>
        </a:p>
      </dgm:t>
    </dgm:pt>
    <dgm:pt modelId="{B260CB11-1067-4548-969F-6DBA5CF8934F}" type="sibTrans" cxnId="{1411132D-D175-4D12-8A06-5CAB105ED091}">
      <dgm:prSet/>
      <dgm:spPr/>
      <dgm:t>
        <a:bodyPr/>
        <a:lstStyle/>
        <a:p>
          <a:endParaRPr lang="en-US"/>
        </a:p>
      </dgm:t>
    </dgm:pt>
    <dgm:pt modelId="{9E1ADF2B-333A-4F88-B914-39CC41C7C9EB}">
      <dgm:prSet phldrT="[Text]"/>
      <dgm:spPr>
        <a:solidFill>
          <a:srgbClr val="003399">
            <a:alpha val="50000"/>
          </a:srgbClr>
        </a:solidFill>
      </dgm:spPr>
      <dgm:t>
        <a:bodyPr/>
        <a:lstStyle/>
        <a:p>
          <a:r>
            <a:rPr lang="en-US" dirty="0" smtClean="0"/>
            <a:t>Thin Client</a:t>
          </a:r>
          <a:endParaRPr lang="en-US" dirty="0"/>
        </a:p>
      </dgm:t>
    </dgm:pt>
    <dgm:pt modelId="{F5A834E3-6143-4C1D-86B8-04A0B4A71E94}" type="parTrans" cxnId="{20404853-4011-44CB-9905-816E11108B39}">
      <dgm:prSet/>
      <dgm:spPr/>
      <dgm:t>
        <a:bodyPr/>
        <a:lstStyle/>
        <a:p>
          <a:endParaRPr lang="en-US"/>
        </a:p>
      </dgm:t>
    </dgm:pt>
    <dgm:pt modelId="{8923E4E7-E8EA-423A-9B77-DF5F1B60AF0E}" type="sibTrans" cxnId="{20404853-4011-44CB-9905-816E11108B39}">
      <dgm:prSet/>
      <dgm:spPr/>
      <dgm:t>
        <a:bodyPr/>
        <a:lstStyle/>
        <a:p>
          <a:endParaRPr lang="en-US"/>
        </a:p>
      </dgm:t>
    </dgm:pt>
    <dgm:pt modelId="{0BEA1DD4-2799-472C-AC3C-0138D8D6EDB7}">
      <dgm:prSet phldrT="[Text]"/>
      <dgm:spPr>
        <a:solidFill>
          <a:srgbClr val="003399">
            <a:alpha val="50000"/>
          </a:srgbClr>
        </a:solidFill>
      </dgm:spPr>
      <dgm:t>
        <a:bodyPr/>
        <a:lstStyle/>
        <a:p>
          <a:r>
            <a:rPr lang="en-US" dirty="0" smtClean="0"/>
            <a:t>API &amp; data interfaces</a:t>
          </a:r>
          <a:endParaRPr lang="en-US" dirty="0"/>
        </a:p>
      </dgm:t>
    </dgm:pt>
    <dgm:pt modelId="{774BDC6F-5205-452A-8147-D5B676ECD6E9}" type="parTrans" cxnId="{7869988A-060D-47DD-A86B-09D4553E481B}">
      <dgm:prSet/>
      <dgm:spPr/>
      <dgm:t>
        <a:bodyPr/>
        <a:lstStyle/>
        <a:p>
          <a:endParaRPr lang="en-US"/>
        </a:p>
      </dgm:t>
    </dgm:pt>
    <dgm:pt modelId="{692583FF-C46E-416B-8D78-291CD77F87DB}" type="sibTrans" cxnId="{7869988A-060D-47DD-A86B-09D4553E481B}">
      <dgm:prSet/>
      <dgm:spPr/>
      <dgm:t>
        <a:bodyPr/>
        <a:lstStyle/>
        <a:p>
          <a:endParaRPr lang="en-US"/>
        </a:p>
      </dgm:t>
    </dgm:pt>
    <dgm:pt modelId="{28BBD674-F009-4D07-B41A-5AE04E9F557C}">
      <dgm:prSet phldrT="[Text]"/>
      <dgm:spPr>
        <a:solidFill>
          <a:srgbClr val="003399">
            <a:alpha val="50000"/>
          </a:srgbClr>
        </a:solidFill>
      </dgm:spPr>
      <dgm:t>
        <a:bodyPr/>
        <a:lstStyle/>
        <a:p>
          <a:r>
            <a:rPr lang="en-US" dirty="0" smtClean="0"/>
            <a:t>Email Collector</a:t>
          </a:r>
        </a:p>
      </dgm:t>
    </dgm:pt>
    <dgm:pt modelId="{EBE09E3A-210A-4349-B1F0-49FF53FAB496}" type="parTrans" cxnId="{4E75A2E5-4A4B-44CC-BE52-85C02F9A52DD}">
      <dgm:prSet/>
      <dgm:spPr/>
      <dgm:t>
        <a:bodyPr/>
        <a:lstStyle/>
        <a:p>
          <a:endParaRPr lang="en-US"/>
        </a:p>
      </dgm:t>
    </dgm:pt>
    <dgm:pt modelId="{FBA4CC6A-8F08-43B4-8BF4-E013B36B868A}" type="sibTrans" cxnId="{4E75A2E5-4A4B-44CC-BE52-85C02F9A52DD}">
      <dgm:prSet/>
      <dgm:spPr/>
      <dgm:t>
        <a:bodyPr/>
        <a:lstStyle/>
        <a:p>
          <a:endParaRPr lang="en-US"/>
        </a:p>
      </dgm:t>
    </dgm:pt>
    <dgm:pt modelId="{9984B903-46E6-4FC1-B283-DEACD450EC69}" type="pres">
      <dgm:prSet presAssocID="{EE23AFBC-3AC6-4454-95E5-7A050868FB2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8C227D-3B06-4D0E-9415-E7FAE978DD9C}" type="pres">
      <dgm:prSet presAssocID="{EE23AFBC-3AC6-4454-95E5-7A050868FB27}" presName="radial" presStyleCnt="0">
        <dgm:presLayoutVars>
          <dgm:animLvl val="ctr"/>
        </dgm:presLayoutVars>
      </dgm:prSet>
      <dgm:spPr/>
    </dgm:pt>
    <dgm:pt modelId="{75763B8F-7221-4EB4-B716-D7FA86F0CA94}" type="pres">
      <dgm:prSet presAssocID="{168B1C98-7574-43AF-94C9-A50D73035F92}" presName="centerShape" presStyleLbl="vennNode1" presStyleIdx="0" presStyleCnt="5" custScaleX="79215" custScaleY="54631" custLinFactNeighborX="0" custLinFactNeighborY="-6292"/>
      <dgm:spPr/>
      <dgm:t>
        <a:bodyPr/>
        <a:lstStyle/>
        <a:p>
          <a:endParaRPr lang="en-US"/>
        </a:p>
      </dgm:t>
    </dgm:pt>
    <dgm:pt modelId="{1B66AB1F-B64D-456B-B2F9-1B176DFF2608}" type="pres">
      <dgm:prSet presAssocID="{4EB04894-979F-4E80-AF73-AC5913C4B1CB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FCC882-DFBD-4E14-88F0-75AFEA4F0B49}" type="pres">
      <dgm:prSet presAssocID="{9E1ADF2B-333A-4F88-B914-39CC41C7C9EB}" presName="node" presStyleLbl="vennNode1" presStyleIdx="2" presStyleCnt="5" custRadScaleRad="107876" custRadScaleInc="-45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2B55AB-B864-40AC-A405-01B7CC372AA0}" type="pres">
      <dgm:prSet presAssocID="{0BEA1DD4-2799-472C-AC3C-0138D8D6EDB7}" presName="node" presStyleLbl="vennNode1" presStyleIdx="3" presStyleCnt="5" custRadScaleRad="76153" custRadScaleInc="12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5484D2-5689-46A0-8210-D504BDBB5E70}" type="pres">
      <dgm:prSet presAssocID="{28BBD674-F009-4D07-B41A-5AE04E9F557C}" presName="node" presStyleLbl="vennNode1" presStyleIdx="4" presStyleCnt="5" custRadScaleRad="106378" custRadScaleInc="21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0D174F-01D0-4680-81AE-E8A14F97D1A7}" type="presOf" srcId="{28BBD674-F009-4D07-B41A-5AE04E9F557C}" destId="{8C5484D2-5689-46A0-8210-D504BDBB5E70}" srcOrd="0" destOrd="0" presId="urn:microsoft.com/office/officeart/2005/8/layout/radial3"/>
    <dgm:cxn modelId="{4B711510-378B-40B1-A90A-5F9384CCD22E}" type="presOf" srcId="{168B1C98-7574-43AF-94C9-A50D73035F92}" destId="{75763B8F-7221-4EB4-B716-D7FA86F0CA94}" srcOrd="0" destOrd="0" presId="urn:microsoft.com/office/officeart/2005/8/layout/radial3"/>
    <dgm:cxn modelId="{18220215-C123-488F-9658-1F0E08CD8EB1}" type="presOf" srcId="{EE23AFBC-3AC6-4454-95E5-7A050868FB27}" destId="{9984B903-46E6-4FC1-B283-DEACD450EC69}" srcOrd="0" destOrd="0" presId="urn:microsoft.com/office/officeart/2005/8/layout/radial3"/>
    <dgm:cxn modelId="{33D98C40-145B-428E-8C38-4AB99BB271D6}" srcId="{EE23AFBC-3AC6-4454-95E5-7A050868FB27}" destId="{168B1C98-7574-43AF-94C9-A50D73035F92}" srcOrd="0" destOrd="0" parTransId="{B7A927EA-4A4D-4FD3-9F36-CEA1D46EB3F4}" sibTransId="{119C6321-8897-4B9E-AD37-5EF775FA433D}"/>
    <dgm:cxn modelId="{AEF1918A-B69E-4828-AE71-B7A037E3751A}" type="presOf" srcId="{9E1ADF2B-333A-4F88-B914-39CC41C7C9EB}" destId="{9CFCC882-DFBD-4E14-88F0-75AFEA4F0B49}" srcOrd="0" destOrd="0" presId="urn:microsoft.com/office/officeart/2005/8/layout/radial3"/>
    <dgm:cxn modelId="{4E75A2E5-4A4B-44CC-BE52-85C02F9A52DD}" srcId="{168B1C98-7574-43AF-94C9-A50D73035F92}" destId="{28BBD674-F009-4D07-B41A-5AE04E9F557C}" srcOrd="3" destOrd="0" parTransId="{EBE09E3A-210A-4349-B1F0-49FF53FAB496}" sibTransId="{FBA4CC6A-8F08-43B4-8BF4-E013B36B868A}"/>
    <dgm:cxn modelId="{20404853-4011-44CB-9905-816E11108B39}" srcId="{168B1C98-7574-43AF-94C9-A50D73035F92}" destId="{9E1ADF2B-333A-4F88-B914-39CC41C7C9EB}" srcOrd="1" destOrd="0" parTransId="{F5A834E3-6143-4C1D-86B8-04A0B4A71E94}" sibTransId="{8923E4E7-E8EA-423A-9B77-DF5F1B60AF0E}"/>
    <dgm:cxn modelId="{1411132D-D175-4D12-8A06-5CAB105ED091}" srcId="{168B1C98-7574-43AF-94C9-A50D73035F92}" destId="{4EB04894-979F-4E80-AF73-AC5913C4B1CB}" srcOrd="0" destOrd="0" parTransId="{045F195A-5A4C-4719-B978-97EC90EF0F33}" sibTransId="{B260CB11-1067-4548-969F-6DBA5CF8934F}"/>
    <dgm:cxn modelId="{3AF4378D-380F-4A50-92EF-E80DEB721299}" type="presOf" srcId="{0BEA1DD4-2799-472C-AC3C-0138D8D6EDB7}" destId="{512B55AB-B864-40AC-A405-01B7CC372AA0}" srcOrd="0" destOrd="0" presId="urn:microsoft.com/office/officeart/2005/8/layout/radial3"/>
    <dgm:cxn modelId="{C8E116FC-345F-4857-843C-76E05AA41121}" type="presOf" srcId="{4EB04894-979F-4E80-AF73-AC5913C4B1CB}" destId="{1B66AB1F-B64D-456B-B2F9-1B176DFF2608}" srcOrd="0" destOrd="0" presId="urn:microsoft.com/office/officeart/2005/8/layout/radial3"/>
    <dgm:cxn modelId="{7869988A-060D-47DD-A86B-09D4553E481B}" srcId="{168B1C98-7574-43AF-94C9-A50D73035F92}" destId="{0BEA1DD4-2799-472C-AC3C-0138D8D6EDB7}" srcOrd="2" destOrd="0" parTransId="{774BDC6F-5205-452A-8147-D5B676ECD6E9}" sibTransId="{692583FF-C46E-416B-8D78-291CD77F87DB}"/>
    <dgm:cxn modelId="{D8520646-AB60-4C8B-A024-53B7FC238D81}" type="presParOf" srcId="{9984B903-46E6-4FC1-B283-DEACD450EC69}" destId="{258C227D-3B06-4D0E-9415-E7FAE978DD9C}" srcOrd="0" destOrd="0" presId="urn:microsoft.com/office/officeart/2005/8/layout/radial3"/>
    <dgm:cxn modelId="{EE3BF6F3-D55B-4A1D-9794-AA3E0AB31C4C}" type="presParOf" srcId="{258C227D-3B06-4D0E-9415-E7FAE978DD9C}" destId="{75763B8F-7221-4EB4-B716-D7FA86F0CA94}" srcOrd="0" destOrd="0" presId="urn:microsoft.com/office/officeart/2005/8/layout/radial3"/>
    <dgm:cxn modelId="{09875688-14CE-4CDB-90E6-72E306914117}" type="presParOf" srcId="{258C227D-3B06-4D0E-9415-E7FAE978DD9C}" destId="{1B66AB1F-B64D-456B-B2F9-1B176DFF2608}" srcOrd="1" destOrd="0" presId="urn:microsoft.com/office/officeart/2005/8/layout/radial3"/>
    <dgm:cxn modelId="{6AEB0FC0-F68D-46DE-8860-C6C091441A5E}" type="presParOf" srcId="{258C227D-3B06-4D0E-9415-E7FAE978DD9C}" destId="{9CFCC882-DFBD-4E14-88F0-75AFEA4F0B49}" srcOrd="2" destOrd="0" presId="urn:microsoft.com/office/officeart/2005/8/layout/radial3"/>
    <dgm:cxn modelId="{D4B0D20B-F099-4EDF-8A9B-53D213511EB0}" type="presParOf" srcId="{258C227D-3B06-4D0E-9415-E7FAE978DD9C}" destId="{512B55AB-B864-40AC-A405-01B7CC372AA0}" srcOrd="3" destOrd="0" presId="urn:microsoft.com/office/officeart/2005/8/layout/radial3"/>
    <dgm:cxn modelId="{0EA72F32-BACE-40D9-A02E-46E14BF2BEF2}" type="presParOf" srcId="{258C227D-3B06-4D0E-9415-E7FAE978DD9C}" destId="{8C5484D2-5689-46A0-8210-D504BDBB5E70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E68AFB-3600-4A12-919F-E86E8BAA9F47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043BB7-7EB4-437F-B9B4-1BB57D79CF67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Title Plant</a:t>
          </a:r>
          <a:endParaRPr lang="en-US" dirty="0">
            <a:solidFill>
              <a:schemeClr val="tx1"/>
            </a:solidFill>
          </a:endParaRPr>
        </a:p>
      </dgm:t>
    </dgm:pt>
    <dgm:pt modelId="{6ACC2533-2325-4995-9A7C-7A1936E65A0A}" type="parTrans" cxnId="{1BE4A17D-E3B5-4064-AECA-AA8060EC8E32}">
      <dgm:prSet/>
      <dgm:spPr/>
      <dgm:t>
        <a:bodyPr/>
        <a:lstStyle/>
        <a:p>
          <a:endParaRPr lang="en-US"/>
        </a:p>
      </dgm:t>
    </dgm:pt>
    <dgm:pt modelId="{F9FC269C-0DEE-4466-91F0-FC63747F8FC1}" type="sibTrans" cxnId="{1BE4A17D-E3B5-4064-AECA-AA8060EC8E32}">
      <dgm:prSet/>
      <dgm:spPr/>
      <dgm:t>
        <a:bodyPr/>
        <a:lstStyle/>
        <a:p>
          <a:endParaRPr lang="en-US"/>
        </a:p>
      </dgm:t>
    </dgm:pt>
    <dgm:pt modelId="{0CF4E432-2142-4FDF-BF78-B8A4D8823AA6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tx1"/>
              </a:solidFill>
            </a:rPr>
            <a:t>Orders</a:t>
          </a:r>
          <a:endParaRPr lang="en-US" sz="1600" dirty="0">
            <a:solidFill>
              <a:schemeClr val="tx1"/>
            </a:solidFill>
          </a:endParaRPr>
        </a:p>
      </dgm:t>
    </dgm:pt>
    <dgm:pt modelId="{1FAF9BE5-6B03-43D6-A060-A31B9FCEB08D}" type="parTrans" cxnId="{40C720BA-9713-449C-95E4-F6E24784FD40}">
      <dgm:prSet/>
      <dgm:spPr/>
      <dgm:t>
        <a:bodyPr/>
        <a:lstStyle/>
        <a:p>
          <a:endParaRPr lang="en-US"/>
        </a:p>
      </dgm:t>
    </dgm:pt>
    <dgm:pt modelId="{5815079D-CB5A-449F-9809-394B7434BB99}" type="sibTrans" cxnId="{40C720BA-9713-449C-95E4-F6E24784FD40}">
      <dgm:prSet/>
      <dgm:spPr/>
      <dgm:t>
        <a:bodyPr/>
        <a:lstStyle/>
        <a:p>
          <a:endParaRPr lang="en-US"/>
        </a:p>
      </dgm:t>
    </dgm:pt>
    <dgm:pt modelId="{1A81CF02-1C17-448C-85E1-4D5C2523F807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tx1"/>
              </a:solidFill>
            </a:rPr>
            <a:t>Misc.</a:t>
          </a:r>
        </a:p>
        <a:p>
          <a:r>
            <a:rPr lang="en-US" sz="1600" dirty="0" smtClean="0">
              <a:solidFill>
                <a:schemeClr val="tx1"/>
              </a:solidFill>
            </a:rPr>
            <a:t>Office</a:t>
          </a:r>
        </a:p>
        <a:p>
          <a:r>
            <a:rPr lang="en-US" sz="1600" dirty="0" smtClean="0">
              <a:solidFill>
                <a:schemeClr val="tx1"/>
              </a:solidFill>
            </a:rPr>
            <a:t>Correspondence</a:t>
          </a:r>
          <a:endParaRPr lang="en-US" sz="1600" dirty="0">
            <a:solidFill>
              <a:schemeClr val="tx1"/>
            </a:solidFill>
          </a:endParaRPr>
        </a:p>
      </dgm:t>
    </dgm:pt>
    <dgm:pt modelId="{6DCC2930-8FC1-41C6-8EE2-7B8DEABFFCB2}" type="parTrans" cxnId="{EBE7FE3E-FBEC-4392-A054-1A800E0EDA97}">
      <dgm:prSet/>
      <dgm:spPr/>
      <dgm:t>
        <a:bodyPr/>
        <a:lstStyle/>
        <a:p>
          <a:endParaRPr lang="en-US"/>
        </a:p>
      </dgm:t>
    </dgm:pt>
    <dgm:pt modelId="{178BD3D3-F64E-486E-871D-2B6B5941DBC0}" type="sibTrans" cxnId="{EBE7FE3E-FBEC-4392-A054-1A800E0EDA97}">
      <dgm:prSet/>
      <dgm:spPr/>
      <dgm:t>
        <a:bodyPr/>
        <a:lstStyle/>
        <a:p>
          <a:endParaRPr lang="en-US"/>
        </a:p>
      </dgm:t>
    </dgm:pt>
    <dgm:pt modelId="{D3952A58-50DA-4EE0-9B6D-B1B87C61FC92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tx1"/>
              </a:solidFill>
            </a:rPr>
            <a:t>Accounting</a:t>
          </a:r>
          <a:endParaRPr lang="en-US" sz="1600" dirty="0">
            <a:solidFill>
              <a:schemeClr val="tx1"/>
            </a:solidFill>
          </a:endParaRPr>
        </a:p>
      </dgm:t>
    </dgm:pt>
    <dgm:pt modelId="{3451FEC5-FD4C-4E16-BC9D-58E84CBDC289}" type="parTrans" cxnId="{ED83C817-8B8B-418C-84FA-BB598E36AA75}">
      <dgm:prSet/>
      <dgm:spPr/>
      <dgm:t>
        <a:bodyPr/>
        <a:lstStyle/>
        <a:p>
          <a:endParaRPr lang="en-US"/>
        </a:p>
      </dgm:t>
    </dgm:pt>
    <dgm:pt modelId="{84F0D9B2-B85B-4220-B219-57149ADA5539}" type="sibTrans" cxnId="{ED83C817-8B8B-418C-84FA-BB598E36AA75}">
      <dgm:prSet/>
      <dgm:spPr/>
      <dgm:t>
        <a:bodyPr/>
        <a:lstStyle/>
        <a:p>
          <a:endParaRPr lang="en-US"/>
        </a:p>
      </dgm:t>
    </dgm:pt>
    <dgm:pt modelId="{D0AC845D-6D7E-4180-87F7-761DF29CE624}">
      <dgm:prSet custT="1"/>
      <dgm:spPr/>
      <dgm:t>
        <a:bodyPr/>
        <a:lstStyle/>
        <a:p>
          <a:r>
            <a:rPr lang="en-US" sz="1600" dirty="0" smtClean="0">
              <a:solidFill>
                <a:schemeClr val="tx1"/>
              </a:solidFill>
            </a:rPr>
            <a:t>Plats</a:t>
          </a:r>
          <a:endParaRPr lang="en-US" sz="1600" dirty="0">
            <a:solidFill>
              <a:schemeClr val="tx1"/>
            </a:solidFill>
          </a:endParaRPr>
        </a:p>
      </dgm:t>
    </dgm:pt>
    <dgm:pt modelId="{BCA984E9-2C3A-4497-9BA0-9D8C00CFFEDD}" type="parTrans" cxnId="{A7A81EAF-CB33-4121-9542-BDAB5159926E}">
      <dgm:prSet/>
      <dgm:spPr/>
    </dgm:pt>
    <dgm:pt modelId="{604C22F8-48EC-47BE-8EFE-806552CFA09B}" type="sibTrans" cxnId="{A7A81EAF-CB33-4121-9542-BDAB5159926E}">
      <dgm:prSet/>
      <dgm:spPr/>
    </dgm:pt>
    <dgm:pt modelId="{7310D0F2-B3C7-41F4-BDFE-0091DDE48945}" type="pres">
      <dgm:prSet presAssocID="{63E68AFB-3600-4A12-919F-E86E8BAA9F4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225BA5-E645-4972-BDF3-B9F3DE6A1B16}" type="pres">
      <dgm:prSet presAssocID="{A8043BB7-7EB4-437F-B9B4-1BB57D79CF67}" presName="roof" presStyleLbl="dkBgShp" presStyleIdx="0" presStyleCnt="2"/>
      <dgm:spPr/>
      <dgm:t>
        <a:bodyPr/>
        <a:lstStyle/>
        <a:p>
          <a:endParaRPr lang="en-US"/>
        </a:p>
      </dgm:t>
    </dgm:pt>
    <dgm:pt modelId="{9BED01E1-A551-4275-9548-FFEDC5B695AF}" type="pres">
      <dgm:prSet presAssocID="{A8043BB7-7EB4-437F-B9B4-1BB57D79CF67}" presName="pillars" presStyleCnt="0"/>
      <dgm:spPr/>
    </dgm:pt>
    <dgm:pt modelId="{09B8EC09-DCAA-492C-B44A-7B480B9FF8E3}" type="pres">
      <dgm:prSet presAssocID="{A8043BB7-7EB4-437F-B9B4-1BB57D79CF67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4AD34B-0C49-4354-BE69-D306065F4699}" type="pres">
      <dgm:prSet presAssocID="{1A81CF02-1C17-448C-85E1-4D5C2523F807}" presName="pillarX" presStyleLbl="node1" presStyleIdx="1" presStyleCnt="4" custScaleX="1067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82D716-1F67-41E4-A40E-1AA834BF844F}" type="pres">
      <dgm:prSet presAssocID="{D3952A58-50DA-4EE0-9B6D-B1B87C61FC92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D1FD67-CBB4-4798-97C5-3BF3E451784F}" type="pres">
      <dgm:prSet presAssocID="{D0AC845D-6D7E-4180-87F7-761DF29CE624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174749-AE7F-4FD1-8883-EFA4A822CE45}" type="pres">
      <dgm:prSet presAssocID="{A8043BB7-7EB4-437F-B9B4-1BB57D79CF67}" presName="base" presStyleLbl="dkBgShp" presStyleIdx="1" presStyleCnt="2"/>
      <dgm:spPr/>
    </dgm:pt>
  </dgm:ptLst>
  <dgm:cxnLst>
    <dgm:cxn modelId="{93BED1C7-00DA-46D5-9652-3E8E9087E460}" type="presOf" srcId="{63E68AFB-3600-4A12-919F-E86E8BAA9F47}" destId="{7310D0F2-B3C7-41F4-BDFE-0091DDE48945}" srcOrd="0" destOrd="0" presId="urn:microsoft.com/office/officeart/2005/8/layout/hList3"/>
    <dgm:cxn modelId="{A7A81EAF-CB33-4121-9542-BDAB5159926E}" srcId="{A8043BB7-7EB4-437F-B9B4-1BB57D79CF67}" destId="{D0AC845D-6D7E-4180-87F7-761DF29CE624}" srcOrd="3" destOrd="0" parTransId="{BCA984E9-2C3A-4497-9BA0-9D8C00CFFEDD}" sibTransId="{604C22F8-48EC-47BE-8EFE-806552CFA09B}"/>
    <dgm:cxn modelId="{ED83C817-8B8B-418C-84FA-BB598E36AA75}" srcId="{A8043BB7-7EB4-437F-B9B4-1BB57D79CF67}" destId="{D3952A58-50DA-4EE0-9B6D-B1B87C61FC92}" srcOrd="2" destOrd="0" parTransId="{3451FEC5-FD4C-4E16-BC9D-58E84CBDC289}" sibTransId="{84F0D9B2-B85B-4220-B219-57149ADA5539}"/>
    <dgm:cxn modelId="{2B73D875-8732-446F-80FB-6859F641F3C8}" type="presOf" srcId="{0CF4E432-2142-4FDF-BF78-B8A4D8823AA6}" destId="{09B8EC09-DCAA-492C-B44A-7B480B9FF8E3}" srcOrd="0" destOrd="0" presId="urn:microsoft.com/office/officeart/2005/8/layout/hList3"/>
    <dgm:cxn modelId="{EBE7FE3E-FBEC-4392-A054-1A800E0EDA97}" srcId="{A8043BB7-7EB4-437F-B9B4-1BB57D79CF67}" destId="{1A81CF02-1C17-448C-85E1-4D5C2523F807}" srcOrd="1" destOrd="0" parTransId="{6DCC2930-8FC1-41C6-8EE2-7B8DEABFFCB2}" sibTransId="{178BD3D3-F64E-486E-871D-2B6B5941DBC0}"/>
    <dgm:cxn modelId="{40C720BA-9713-449C-95E4-F6E24784FD40}" srcId="{A8043BB7-7EB4-437F-B9B4-1BB57D79CF67}" destId="{0CF4E432-2142-4FDF-BF78-B8A4D8823AA6}" srcOrd="0" destOrd="0" parTransId="{1FAF9BE5-6B03-43D6-A060-A31B9FCEB08D}" sibTransId="{5815079D-CB5A-449F-9809-394B7434BB99}"/>
    <dgm:cxn modelId="{1D6B1DE4-DC13-4508-B96A-65D721E21F2C}" type="presOf" srcId="{D0AC845D-6D7E-4180-87F7-761DF29CE624}" destId="{D8D1FD67-CBB4-4798-97C5-3BF3E451784F}" srcOrd="0" destOrd="0" presId="urn:microsoft.com/office/officeart/2005/8/layout/hList3"/>
    <dgm:cxn modelId="{1BE4A17D-E3B5-4064-AECA-AA8060EC8E32}" srcId="{63E68AFB-3600-4A12-919F-E86E8BAA9F47}" destId="{A8043BB7-7EB4-437F-B9B4-1BB57D79CF67}" srcOrd="0" destOrd="0" parTransId="{6ACC2533-2325-4995-9A7C-7A1936E65A0A}" sibTransId="{F9FC269C-0DEE-4466-91F0-FC63747F8FC1}"/>
    <dgm:cxn modelId="{FF2BE8A5-B40D-47CD-A049-45A9A951C3C2}" type="presOf" srcId="{D3952A58-50DA-4EE0-9B6D-B1B87C61FC92}" destId="{0F82D716-1F67-41E4-A40E-1AA834BF844F}" srcOrd="0" destOrd="0" presId="urn:microsoft.com/office/officeart/2005/8/layout/hList3"/>
    <dgm:cxn modelId="{E31AADC3-5604-453A-8E19-C50D0718E274}" type="presOf" srcId="{A8043BB7-7EB4-437F-B9B4-1BB57D79CF67}" destId="{45225BA5-E645-4972-BDF3-B9F3DE6A1B16}" srcOrd="0" destOrd="0" presId="urn:microsoft.com/office/officeart/2005/8/layout/hList3"/>
    <dgm:cxn modelId="{8FA2836F-A2DD-49B2-95E7-A286EA942019}" type="presOf" srcId="{1A81CF02-1C17-448C-85E1-4D5C2523F807}" destId="{1B4AD34B-0C49-4354-BE69-D306065F4699}" srcOrd="0" destOrd="0" presId="urn:microsoft.com/office/officeart/2005/8/layout/hList3"/>
    <dgm:cxn modelId="{4D7FAF74-4210-4333-9CE7-38EE124D82E6}" type="presParOf" srcId="{7310D0F2-B3C7-41F4-BDFE-0091DDE48945}" destId="{45225BA5-E645-4972-BDF3-B9F3DE6A1B16}" srcOrd="0" destOrd="0" presId="urn:microsoft.com/office/officeart/2005/8/layout/hList3"/>
    <dgm:cxn modelId="{1E1DF6A9-FE5C-430F-92FB-2DB278110137}" type="presParOf" srcId="{7310D0F2-B3C7-41F4-BDFE-0091DDE48945}" destId="{9BED01E1-A551-4275-9548-FFEDC5B695AF}" srcOrd="1" destOrd="0" presId="urn:microsoft.com/office/officeart/2005/8/layout/hList3"/>
    <dgm:cxn modelId="{75F118AB-AAB7-40DD-8FB5-860E70A1C1F1}" type="presParOf" srcId="{9BED01E1-A551-4275-9548-FFEDC5B695AF}" destId="{09B8EC09-DCAA-492C-B44A-7B480B9FF8E3}" srcOrd="0" destOrd="0" presId="urn:microsoft.com/office/officeart/2005/8/layout/hList3"/>
    <dgm:cxn modelId="{3220A270-2139-4F84-9034-E6E907BB3002}" type="presParOf" srcId="{9BED01E1-A551-4275-9548-FFEDC5B695AF}" destId="{1B4AD34B-0C49-4354-BE69-D306065F4699}" srcOrd="1" destOrd="0" presId="urn:microsoft.com/office/officeart/2005/8/layout/hList3"/>
    <dgm:cxn modelId="{CAD774CC-BC28-40F0-9645-95F0CEB9FC05}" type="presParOf" srcId="{9BED01E1-A551-4275-9548-FFEDC5B695AF}" destId="{0F82D716-1F67-41E4-A40E-1AA834BF844F}" srcOrd="2" destOrd="0" presId="urn:microsoft.com/office/officeart/2005/8/layout/hList3"/>
    <dgm:cxn modelId="{7DCC6476-5FEB-4594-9960-A0CF5DA9FB36}" type="presParOf" srcId="{9BED01E1-A551-4275-9548-FFEDC5B695AF}" destId="{D8D1FD67-CBB4-4798-97C5-3BF3E451784F}" srcOrd="3" destOrd="0" presId="urn:microsoft.com/office/officeart/2005/8/layout/hList3"/>
    <dgm:cxn modelId="{B6B3C051-F299-4509-91EC-7C86D53C2406}" type="presParOf" srcId="{7310D0F2-B3C7-41F4-BDFE-0091DDE48945}" destId="{48174749-AE7F-4FD1-8883-EFA4A822CE4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763B8F-7221-4EB4-B716-D7FA86F0CA94}">
      <dsp:nvSpPr>
        <dsp:cNvPr id="0" name=""/>
        <dsp:cNvSpPr/>
      </dsp:nvSpPr>
      <dsp:spPr>
        <a:xfrm>
          <a:off x="2514595" y="1523984"/>
          <a:ext cx="2209808" cy="1524005"/>
        </a:xfrm>
        <a:prstGeom prst="ellipse">
          <a:avLst/>
        </a:prstGeom>
        <a:solidFill>
          <a:srgbClr val="003399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halFILE</a:t>
          </a:r>
          <a:endParaRPr lang="en-US" sz="3400" kern="1200" dirty="0"/>
        </a:p>
      </dsp:txBody>
      <dsp:txXfrm>
        <a:off x="2838214" y="1747169"/>
        <a:ext cx="1562570" cy="1077635"/>
      </dsp:txXfrm>
    </dsp:sp>
    <dsp:sp modelId="{1B66AB1F-B64D-456B-B2F9-1B176DFF2608}">
      <dsp:nvSpPr>
        <dsp:cNvPr id="0" name=""/>
        <dsp:cNvSpPr/>
      </dsp:nvSpPr>
      <dsp:spPr>
        <a:xfrm>
          <a:off x="2922091" y="497"/>
          <a:ext cx="1394817" cy="1394817"/>
        </a:xfrm>
        <a:prstGeom prst="ellipse">
          <a:avLst/>
        </a:prstGeom>
        <a:solidFill>
          <a:srgbClr val="003399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Barcode</a:t>
          </a:r>
          <a:endParaRPr lang="en-US" sz="1700" kern="1200" dirty="0"/>
        </a:p>
      </dsp:txBody>
      <dsp:txXfrm>
        <a:off x="3126357" y="204763"/>
        <a:ext cx="986285" cy="986285"/>
      </dsp:txXfrm>
    </dsp:sp>
    <dsp:sp modelId="{9CFCC882-DFBD-4E14-88F0-75AFEA4F0B49}">
      <dsp:nvSpPr>
        <dsp:cNvPr id="0" name=""/>
        <dsp:cNvSpPr/>
      </dsp:nvSpPr>
      <dsp:spPr>
        <a:xfrm>
          <a:off x="4876804" y="1676413"/>
          <a:ext cx="1394817" cy="1394817"/>
        </a:xfrm>
        <a:prstGeom prst="ellipse">
          <a:avLst/>
        </a:prstGeom>
        <a:solidFill>
          <a:srgbClr val="003399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Thin Client</a:t>
          </a:r>
          <a:endParaRPr lang="en-US" sz="1700" kern="1200" dirty="0"/>
        </a:p>
      </dsp:txBody>
      <dsp:txXfrm>
        <a:off x="5081070" y="1880679"/>
        <a:ext cx="986285" cy="986285"/>
      </dsp:txXfrm>
    </dsp:sp>
    <dsp:sp modelId="{512B55AB-B864-40AC-A405-01B7CC372AA0}">
      <dsp:nvSpPr>
        <dsp:cNvPr id="0" name=""/>
        <dsp:cNvSpPr/>
      </dsp:nvSpPr>
      <dsp:spPr>
        <a:xfrm>
          <a:off x="2895602" y="3200404"/>
          <a:ext cx="1394817" cy="1394817"/>
        </a:xfrm>
        <a:prstGeom prst="ellipse">
          <a:avLst/>
        </a:prstGeom>
        <a:solidFill>
          <a:srgbClr val="003399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API &amp; data interfaces</a:t>
          </a:r>
          <a:endParaRPr lang="en-US" sz="1700" kern="1200" dirty="0"/>
        </a:p>
      </dsp:txBody>
      <dsp:txXfrm>
        <a:off x="3099868" y="3404670"/>
        <a:ext cx="986285" cy="986285"/>
      </dsp:txXfrm>
    </dsp:sp>
    <dsp:sp modelId="{8C5484D2-5689-46A0-8210-D504BDBB5E70}">
      <dsp:nvSpPr>
        <dsp:cNvPr id="0" name=""/>
        <dsp:cNvSpPr/>
      </dsp:nvSpPr>
      <dsp:spPr>
        <a:xfrm>
          <a:off x="990608" y="1752604"/>
          <a:ext cx="1394817" cy="1394817"/>
        </a:xfrm>
        <a:prstGeom prst="ellipse">
          <a:avLst/>
        </a:prstGeom>
        <a:solidFill>
          <a:srgbClr val="003399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Email Collector</a:t>
          </a:r>
        </a:p>
      </dsp:txBody>
      <dsp:txXfrm>
        <a:off x="1194874" y="1956870"/>
        <a:ext cx="986285" cy="9862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225BA5-E645-4972-BDF3-B9F3DE6A1B16}">
      <dsp:nvSpPr>
        <dsp:cNvPr id="0" name=""/>
        <dsp:cNvSpPr/>
      </dsp:nvSpPr>
      <dsp:spPr>
        <a:xfrm>
          <a:off x="0" y="0"/>
          <a:ext cx="6172199" cy="108966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smtClean="0">
              <a:solidFill>
                <a:schemeClr val="tx1"/>
              </a:solidFill>
            </a:rPr>
            <a:t>Title Plant</a:t>
          </a:r>
          <a:endParaRPr lang="en-US" sz="5000" kern="1200" dirty="0">
            <a:solidFill>
              <a:schemeClr val="tx1"/>
            </a:solidFill>
          </a:endParaRPr>
        </a:p>
      </dsp:txBody>
      <dsp:txXfrm>
        <a:off x="0" y="0"/>
        <a:ext cx="6172199" cy="1089660"/>
      </dsp:txXfrm>
    </dsp:sp>
    <dsp:sp modelId="{09B8EC09-DCAA-492C-B44A-7B480B9FF8E3}">
      <dsp:nvSpPr>
        <dsp:cNvPr id="0" name=""/>
        <dsp:cNvSpPr/>
      </dsp:nvSpPr>
      <dsp:spPr>
        <a:xfrm>
          <a:off x="324" y="1089660"/>
          <a:ext cx="1517432" cy="22882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Orders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324" y="1089660"/>
        <a:ext cx="1517432" cy="2288286"/>
      </dsp:txXfrm>
    </dsp:sp>
    <dsp:sp modelId="{1B4AD34B-0C49-4354-BE69-D306065F4699}">
      <dsp:nvSpPr>
        <dsp:cNvPr id="0" name=""/>
        <dsp:cNvSpPr/>
      </dsp:nvSpPr>
      <dsp:spPr>
        <a:xfrm>
          <a:off x="1517757" y="1089660"/>
          <a:ext cx="1619252" cy="22882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Misc.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Office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Correspondence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1517757" y="1089660"/>
        <a:ext cx="1619252" cy="2288286"/>
      </dsp:txXfrm>
    </dsp:sp>
    <dsp:sp modelId="{0F82D716-1F67-41E4-A40E-1AA834BF844F}">
      <dsp:nvSpPr>
        <dsp:cNvPr id="0" name=""/>
        <dsp:cNvSpPr/>
      </dsp:nvSpPr>
      <dsp:spPr>
        <a:xfrm>
          <a:off x="3137009" y="1089660"/>
          <a:ext cx="1517432" cy="22882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Accounting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3137009" y="1089660"/>
        <a:ext cx="1517432" cy="2288286"/>
      </dsp:txXfrm>
    </dsp:sp>
    <dsp:sp modelId="{D8D1FD67-CBB4-4798-97C5-3BF3E451784F}">
      <dsp:nvSpPr>
        <dsp:cNvPr id="0" name=""/>
        <dsp:cNvSpPr/>
      </dsp:nvSpPr>
      <dsp:spPr>
        <a:xfrm>
          <a:off x="4654442" y="1089660"/>
          <a:ext cx="1517432" cy="22882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Plats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4654442" y="1089660"/>
        <a:ext cx="1517432" cy="2288286"/>
      </dsp:txXfrm>
    </dsp:sp>
    <dsp:sp modelId="{48174749-AE7F-4FD1-8883-EFA4A822CE45}">
      <dsp:nvSpPr>
        <dsp:cNvPr id="0" name=""/>
        <dsp:cNvSpPr/>
      </dsp:nvSpPr>
      <dsp:spPr>
        <a:xfrm>
          <a:off x="0" y="3377946"/>
          <a:ext cx="6172199" cy="25425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90E600C-88B6-4869-90D1-24B66EB2C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09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E4DA41F-7253-4455-B7F6-F02585F0F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55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C24E58-19A3-4DF8-AAB5-CC4B7561FAE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EEC4F5-950F-4629-BB3B-E5334C24F23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2FEEB7-6D6F-4C71-B82B-EE15668DB0C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0EB848-5C00-44E5-8D48-F57D91FD2C7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0EB848-5C00-44E5-8D48-F57D91FD2C7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0EB848-5C00-44E5-8D48-F57D91FD2C7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0EB848-5C00-44E5-8D48-F57D91FD2C7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7A2565-C1CA-4E89-8984-9976ED404AE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6A26C-C3AF-4047-ABA2-8EC538DE4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C1AE9-23C5-4E30-B245-B3811E9F33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72F96-D748-40A9-A7E0-54AC34E5D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06A26C-C3AF-4047-ABA2-8EC538DE41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AC4D9E-9F54-48B1-8614-3A05FB6A18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AC0DBB-3617-44A1-964B-9A7A667A02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88BB81-6A03-4A5E-BD6F-589AC7A987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0980CD-A18E-4EF3-91EA-3F5ACABD37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AEBBC1-C92B-4598-B235-E7D7150A5E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541D92-E3C1-40C1-ACE9-784051EC8D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88A9C-3AE9-42A3-95A3-51B8AEA975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C4D9E-9F54-48B1-8614-3A05FB6A1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682191F2-DF11-4642-BB43-78A1B880EA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3C1AE9-23C5-4E30-B245-B3811E9F33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72F96-D748-40A9-A7E0-54AC34E5DF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C0DBB-3617-44A1-964B-9A7A667A02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8BB81-6A03-4A5E-BD6F-589AC7A987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980CD-A18E-4EF3-91EA-3F5ACABD3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EBBC1-C92B-4598-B235-E7D7150A5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41D92-E3C1-40C1-ACE9-784051EC8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88A9C-3AE9-42A3-95A3-51B8AEA97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191F2-DF11-4642-BB43-78A1B880E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FE794B7-974E-435A-938F-BB12F1D81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28" r:id="rId1"/>
    <p:sldLayoutId id="2147484129" r:id="rId2"/>
    <p:sldLayoutId id="2147484130" r:id="rId3"/>
    <p:sldLayoutId id="2147484131" r:id="rId4"/>
    <p:sldLayoutId id="2147484132" r:id="rId5"/>
    <p:sldLayoutId id="2147484133" r:id="rId6"/>
    <p:sldLayoutId id="2147484134" r:id="rId7"/>
    <p:sldLayoutId id="2147484135" r:id="rId8"/>
    <p:sldLayoutId id="2147484136" r:id="rId9"/>
    <p:sldLayoutId id="2147484137" r:id="rId10"/>
    <p:sldLayoutId id="2147484138" r:id="rId11"/>
  </p:sldLayoutIdLst>
  <p:transition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FE794B7-974E-435A-938F-BB12F1D817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0" r:id="rId1"/>
    <p:sldLayoutId id="2147484141" r:id="rId2"/>
    <p:sldLayoutId id="2147484142" r:id="rId3"/>
    <p:sldLayoutId id="2147484143" r:id="rId4"/>
    <p:sldLayoutId id="2147484144" r:id="rId5"/>
    <p:sldLayoutId id="2147484145" r:id="rId6"/>
    <p:sldLayoutId id="2147484146" r:id="rId7"/>
    <p:sldLayoutId id="2147484147" r:id="rId8"/>
    <p:sldLayoutId id="2147484148" r:id="rId9"/>
    <p:sldLayoutId id="2147484149" r:id="rId10"/>
    <p:sldLayoutId id="2147484150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4"/>
          <p:cNvSpPr>
            <a:spLocks noGrp="1" noChangeArrowheads="1"/>
          </p:cNvSpPr>
          <p:nvPr>
            <p:ph type="title"/>
          </p:nvPr>
        </p:nvSpPr>
        <p:spPr>
          <a:xfrm>
            <a:off x="1371600" y="2895600"/>
            <a:ext cx="6553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</a:rPr>
              <a:t>hal Systems Corporation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676400"/>
            <a:ext cx="64008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>
                <a:solidFill>
                  <a:srgbClr val="FF0000"/>
                </a:solidFill>
                <a:latin typeface="Jester" charset="0"/>
              </a:rPr>
              <a:t>Questions?</a:t>
            </a:r>
          </a:p>
        </p:txBody>
      </p:sp>
      <p:pic>
        <p:nvPicPr>
          <p:cNvPr id="30723" name="Picture 3" descr="bd0002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514600"/>
            <a:ext cx="19050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762000" y="685800"/>
            <a:ext cx="7794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hal Systems Corporation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Jester" charset="0"/>
            </a:endParaRPr>
          </a:p>
        </p:txBody>
      </p:sp>
      <p:sp>
        <p:nvSpPr>
          <p:cNvPr id="7" name="Rectangle 6"/>
          <p:cNvSpPr/>
          <p:nvPr/>
        </p:nvSpPr>
        <p:spPr>
          <a:xfrm rot="10800000" flipH="1" flipV="1">
            <a:off x="4207041" y="5359050"/>
            <a:ext cx="38701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Jester" charset="0"/>
              </a:rPr>
              <a:t>www.halfile.com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Jester" charset="0"/>
              </a:rPr>
              <a:t>ktaylor@halfile.com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Jester" charset="0"/>
              </a:rPr>
              <a:t>303.791.5688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77813"/>
            <a:ext cx="7515225" cy="65405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hal Systems Corporation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7772400" cy="44196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b="1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6600" dirty="0" smtClean="0">
                <a:solidFill>
                  <a:srgbClr val="FF0000"/>
                </a:solidFill>
              </a:rPr>
              <a:t>Mission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Create products and services that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Make your work day a little easier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Reduce your production costs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Improve your response time to your customers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3048000" y="6019800"/>
            <a:ext cx="568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Jester" charset="0"/>
              </a:rPr>
              <a:t>Title Plants &amp; Document Management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Jester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77813"/>
            <a:ext cx="7515225" cy="65405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hal Systems Corporation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7772400" cy="4419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Customer driven, flexible, affordable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No 80/20 rule - many features &amp; product  ideas came from IA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Multiple, user-defined databases &amp; reports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Payment options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De-activate, Re-activate licenses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Open architecture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Outstanding Support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In house versus outsourced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Fee Structure based on number of licenses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Maintenance program – optional after 1</a:t>
            </a:r>
            <a:r>
              <a:rPr lang="en-US" sz="2400" baseline="30000" dirty="0" smtClean="0">
                <a:solidFill>
                  <a:srgbClr val="FF0000"/>
                </a:solidFill>
              </a:rPr>
              <a:t>st</a:t>
            </a:r>
            <a:r>
              <a:rPr lang="en-US" sz="2400" dirty="0" smtClean="0">
                <a:solidFill>
                  <a:srgbClr val="FF0000"/>
                </a:solidFill>
              </a:rPr>
              <a:t> year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Training, HUG (hal User Group) conference</a:t>
            </a:r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3048000" y="6019800"/>
            <a:ext cx="5684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Jester" charset="0"/>
              </a:rPr>
              <a:t>Title Plants &amp; Document Management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Jester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9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9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9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9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9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9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9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9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9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9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9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9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515225" cy="9318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FF00"/>
                </a:solidFill>
              </a:rPr>
              <a:t/>
            </a:r>
            <a:br>
              <a:rPr lang="en-US" sz="3600" dirty="0" smtClean="0">
                <a:solidFill>
                  <a:srgbClr val="FFFF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Iowa counties running halFILE (yellow)</a:t>
            </a:r>
            <a:r>
              <a:rPr lang="en-US" sz="3600" dirty="0" smtClean="0">
                <a:solidFill>
                  <a:srgbClr val="FFFF00"/>
                </a:solidFill>
              </a:rPr>
              <a:t/>
            </a:r>
            <a:br>
              <a:rPr lang="en-US" sz="3600" dirty="0" smtClean="0">
                <a:solidFill>
                  <a:srgbClr val="FFFF00"/>
                </a:solidFill>
              </a:rPr>
            </a:b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193539" name="Rectangle 3"/>
          <p:cNvSpPr>
            <a:spLocks noChangeArrowheads="1"/>
          </p:cNvSpPr>
          <p:nvPr/>
        </p:nvSpPr>
        <p:spPr bwMode="auto">
          <a:xfrm>
            <a:off x="3733800" y="6096000"/>
            <a:ext cx="41930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Jester" charset="0"/>
              </a:rPr>
              <a:t>halFILE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Jester" charset="0"/>
              </a:rPr>
              <a:t>Title Plant Manager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Jester" charset="0"/>
            </a:endParaRPr>
          </a:p>
        </p:txBody>
      </p:sp>
      <p:pic>
        <p:nvPicPr>
          <p:cNvPr id="16388" name="Picture 5" descr="C:\Users\Kathy\Pictures\Iow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676400"/>
            <a:ext cx="5351463" cy="37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77813"/>
            <a:ext cx="7515225" cy="65405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halFILE Bundled Components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2895600" y="6172200"/>
            <a:ext cx="568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Jester" charset="0"/>
              </a:rPr>
              <a:t>Title Plants &amp; Document Management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Jester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600200" y="1676400"/>
          <a:ext cx="6019800" cy="401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77813"/>
            <a:ext cx="7515225" cy="65405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hal Systems Products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7772400" cy="441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hal Cloud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2667000" y="6172200"/>
            <a:ext cx="568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Jester" charset="0"/>
              </a:rPr>
              <a:t>Title Plants &amp; Document Management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Jester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143000" y="990600"/>
          <a:ext cx="7239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77813"/>
            <a:ext cx="7515225" cy="65405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hal Systems Products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7772400" cy="4419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halFILE &amp; Options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2895600" y="6027003"/>
            <a:ext cx="5683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Jester" charset="0"/>
              </a:rPr>
              <a:t>Title Plants &amp; Document Management</a:t>
            </a:r>
          </a:p>
          <a:p>
            <a:pPr>
              <a:defRPr/>
            </a:pP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Jester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143000" y="990600"/>
          <a:ext cx="7239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77813"/>
            <a:ext cx="7515225" cy="65405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hal Systems Products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7772400" cy="4419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halFILE database ideas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2895600" y="6027003"/>
            <a:ext cx="5683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Jester" charset="0"/>
              </a:rPr>
              <a:t>Title Plants &amp; Document Management</a:t>
            </a:r>
          </a:p>
          <a:p>
            <a:pPr>
              <a:defRPr/>
            </a:pP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Jester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1524000" y="2133600"/>
          <a:ext cx="6172200" cy="363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77813"/>
            <a:ext cx="7515225" cy="65405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hal Systems Corporation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7772400" cy="4419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Privately Owned TX Corporation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Dallas, Austin, Henderson, Portland, Denver	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38 Years – Software and Solutions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Oil/Gas accounting, halFILE in 1987 on DOS then Windows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450+ hal installations (6,500 seats)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Size ranges from single PC to several hundred.  One site has captured over 85 million images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80% title insurers, 12% government (city, state, county), 8% banking, energy, insurance, colleges, health care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Fully featured, integrated choices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halFILE, e.halFILE, halTrack, Barcode, E-mail Collector, API, links to third party products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Experience, Experience, Experience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400" b="1" dirty="0" smtClean="0">
                <a:solidFill>
                  <a:srgbClr val="FF0000"/>
                </a:solidFill>
              </a:rPr>
              <a:t>12 seasoned pros – combined total of over 250 years with hal</a:t>
            </a:r>
            <a:endParaRPr lang="en-US" sz="3200" dirty="0" smtClean="0">
              <a:solidFill>
                <a:srgbClr val="FF0000"/>
              </a:solidFill>
            </a:endParaRPr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3048000" y="6019800"/>
            <a:ext cx="5684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Jester" charset="0"/>
              </a:rPr>
              <a:t>Title Plants &amp; Document Management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Jester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9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9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9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9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9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9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9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9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9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8525</TotalTime>
  <Words>221</Words>
  <Application>Microsoft Office PowerPoint</Application>
  <PresentationFormat>On-screen Show (4:3)</PresentationFormat>
  <Paragraphs>87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1_Default Design</vt:lpstr>
      <vt:lpstr>Flow</vt:lpstr>
      <vt:lpstr>hal Systems Corporation</vt:lpstr>
      <vt:lpstr>hal Systems Corporation</vt:lpstr>
      <vt:lpstr>hal Systems Corporation</vt:lpstr>
      <vt:lpstr> Iowa counties running halFILE (yellow) </vt:lpstr>
      <vt:lpstr>halFILE Bundled Components</vt:lpstr>
      <vt:lpstr>hal Systems Products</vt:lpstr>
      <vt:lpstr>hal Systems Products</vt:lpstr>
      <vt:lpstr>hal Systems Products</vt:lpstr>
      <vt:lpstr>hal Systems Corporation</vt:lpstr>
      <vt:lpstr>PowerPoint Presentation</vt:lpstr>
    </vt:vector>
  </TitlesOfParts>
  <Company>hal Systems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HUG User Conference</dc:title>
  <dc:creator>Tom Hokanson</dc:creator>
  <cp:lastModifiedBy>JAN</cp:lastModifiedBy>
  <cp:revision>235</cp:revision>
  <dcterms:created xsi:type="dcterms:W3CDTF">2002-08-23T18:24:09Z</dcterms:created>
  <dcterms:modified xsi:type="dcterms:W3CDTF">2012-05-23T19:08:16Z</dcterms:modified>
</cp:coreProperties>
</file>