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4660"/>
  </p:normalViewPr>
  <p:slideViewPr>
    <p:cSldViewPr snapToGrid="0" snapToObjects="1">
      <p:cViewPr>
        <p:scale>
          <a:sx n="100" d="100"/>
          <a:sy n="100" d="100"/>
        </p:scale>
        <p:origin x="-14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B2AD60-61FA-EE4B-80C7-0A8000C41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146D56-623B-CB4C-A280-B5B2B3645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102B4A-27F3-394E-8DC2-939D35B2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B9A205-28C9-1E4C-88CD-B4CB8B17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4F2EF2-0422-1D47-B9BC-6E626211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5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6249E-7D02-B74D-AB94-F822C9E1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42CFAE-6C1B-8B43-8C24-63C224CEF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D00A01-5971-B34A-B01B-620A51DA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6A58F-4E79-554E-A858-8F6BA41E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E41F69-51C7-5A43-8336-CFB5D1C7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C284964-ABF7-074F-891E-3418CDD8B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1938F7-C34C-CC40-80AC-39C698360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41CE11-6E10-7440-AE19-EA03B4D2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9AA254-2FC0-DA4D-861F-B7293C89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3C60E9-54FF-0845-8268-180B4A6D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8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3DDC8-CE08-4E43-B510-973B70FA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734703-366C-184D-9307-AC3AC9E91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6D0BBD-7103-E442-99C5-29CEDED2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756A31-92A8-3A46-B597-651C9ED7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053DB-7154-4447-A55B-9CD5B185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6632C-6520-1E4E-9BE0-109411F0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9DC73-202F-EA40-BBC1-C6D155C8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06EE1D-E0A6-414D-8882-B1C5532D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24D37D-3169-B342-A797-16E9DD9F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2F4D8-19BE-6A41-8D24-4871EDF3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5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F1812-AE78-5349-BFC3-26307785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4BD415-F0A9-C149-BC87-8A00151D8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DCC103-631A-DA45-872C-D32F42BE8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1F5D92-F808-8E48-B99B-10BAEA88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D75B35-2595-DF4A-BE0C-CF3A33A6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237E7-7F21-6C42-9208-E53E3CCF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2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511F7-F5B5-BC46-9742-58059BF4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33022E-7E3D-9446-9ED0-8389C7D3F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940838-B6C4-AD43-916A-6505F3321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9BE8AD-9F4B-8347-999B-5EF5D74F7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77C17-782F-0045-9236-C4925647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A27322-BAC9-1543-95D4-B9429899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D0C997-0886-3B41-BA7A-A4FE1848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09A9105-BF58-4049-8602-A6A0F7F4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CCB1C-F373-6C4F-A513-21E82C93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2546B3-12BE-0A40-8566-44AB442D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45BFFA-BE6C-DF42-B4D3-05AB89AD2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912A78-55CF-8947-90EE-B42B6B19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2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FECDB5F-FA8F-254D-80A7-643A368A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A0BDB98-E65F-F541-8A7D-1103A303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CD4935-6789-1143-A1E7-04FBB94F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63ACB-67A6-D344-A8C6-79B4610E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630348-7352-F942-9F5F-29FFA7021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E3FF95-F7F2-A34A-98E0-2559021ED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8252CB-A20D-FC42-96A6-F39FE597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052552-5ADE-4748-9414-416E1F92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9759EC-52CF-DC45-A9DA-39E1D5BA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8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0C01BB-CBC6-E642-9425-344816BB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BFC1B9-8F4C-9E46-B8AF-56C164BF1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ECC02B-0A97-4948-B178-FB077D86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D8C3D-EC3D-2042-A609-F7492AE4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F416B4-17D8-AA48-B478-D2CE6641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4098F9-6AF0-C24B-B2A4-5C51A91C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6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14DB5F-6EB0-0A42-95B3-AF1C0120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69B756-BF9C-EB4C-BF8E-350B71634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F3B5C-8C8E-B545-BD39-7A4DEB41D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A355-8F96-3D4D-A894-AA66DFF8945A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C788AD-56AD-1D45-9AFD-E22A879D5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AF540-5E10-2E4E-814B-F238C0A33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2E572-6D33-E143-9BD1-C3A716842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4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CE3169-B672-4E41-AF13-FB1FCEF5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82A382-76B3-A243-8916-3E9DB9254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8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01938E-8347-FE45-A20F-34C20236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3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EB957A-DDBC-D640-ADBD-D798DE74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3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419E15-AB7E-444E-8377-842BE425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A5F2BD-2934-0E4A-8823-367B33E65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8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430F7B-31A4-B242-932E-06264188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9478B5-0B2A-DF45-ACD4-302E358C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9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AFC30-0599-F248-8FE9-0366258B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1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824EEB-E5DE-4944-A3C3-6FDC1A49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7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0F65E-23F8-7041-953C-BF358BF06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B8E28DC1-2901-1D4C-A831-0BFEDFC3D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91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66C7E1-3B2C-7642-8747-8D8284A00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E15BFA-AA10-5B48-B954-35506B7C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7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807248-E6A6-1A46-B4C4-C7AA300F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3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9EB9FC-A0E5-2E4D-89E3-DADA3DEF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3AA72D-CA97-0E45-94D8-9D22B1B5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50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779029-A247-6642-B916-BD051E75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03D244-F82E-A844-A98A-B81F27688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0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6F8888-E1E9-E44F-BE35-9D85706E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F04477-EF16-984F-9095-255596D1C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39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EE4233-EAF2-7948-B820-885A86D96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AC8E7E-61FF-824F-A87C-9E63FDF9F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34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9F4D98-A0C2-3642-8C26-69846F30D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0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56FA7E-6D43-6849-8AE3-2173EE1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40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33438E-3170-234E-BE03-7B8111D3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50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B2F188-0E83-D549-8445-8597D0F8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29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0A782E-069E-3648-BBBB-DF131A19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51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E4BB7E-67DA-E44D-9603-B6617034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15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779029-A247-6642-B916-BD051E75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93DA62-8C9A-0442-89C7-C51FB185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37F706-ABBA-644A-BC15-1D1D88E01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0DFFC9-1E50-034B-9ECC-D5849B945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6B7781-205D-FD4A-9FED-E8E36993F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ECC91-8885-E441-8E05-0FBEC6DD1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7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54A6B7-590A-284C-9A3F-AD9FB5E2A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07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Custom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 Drendel</dc:creator>
  <cp:lastModifiedBy>JAN</cp:lastModifiedBy>
  <cp:revision>2</cp:revision>
  <dcterms:created xsi:type="dcterms:W3CDTF">2018-05-07T21:32:52Z</dcterms:created>
  <dcterms:modified xsi:type="dcterms:W3CDTF">2018-05-15T13:41:57Z</dcterms:modified>
</cp:coreProperties>
</file>